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webp" ContentType="image/webp"/>
  <Override PartName="/ppt/media/image9.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sldIdLst>
    <p:sldId id="392" r:id="rId3"/>
    <p:sldId id="356" r:id="rId4"/>
    <p:sldId id="321" r:id="rId5"/>
    <p:sldId id="322" r:id="rId6"/>
    <p:sldId id="323" r:id="rId7"/>
    <p:sldId id="324" r:id="rId8"/>
    <p:sldId id="263" r:id="rId9"/>
    <p:sldId id="272" r:id="rId10"/>
    <p:sldId id="357" r:id="rId11"/>
    <p:sldId id="302" r:id="rId12"/>
    <p:sldId id="306" r:id="rId13"/>
    <p:sldId id="305" r:id="rId14"/>
    <p:sldId id="308" r:id="rId15"/>
    <p:sldId id="309" r:id="rId16"/>
    <p:sldId id="313" r:id="rId17"/>
    <p:sldId id="314" r:id="rId18"/>
    <p:sldId id="315" r:id="rId19"/>
    <p:sldId id="316" r:id="rId20"/>
    <p:sldId id="317" r:id="rId21"/>
    <p:sldId id="282" r:id="rId22"/>
    <p:sldId id="326" r:id="rId23"/>
    <p:sldId id="327" r:id="rId24"/>
    <p:sldId id="328" r:id="rId25"/>
    <p:sldId id="329" r:id="rId26"/>
    <p:sldId id="330" r:id="rId27"/>
    <p:sldId id="331" r:id="rId28"/>
    <p:sldId id="332" r:id="rId29"/>
    <p:sldId id="427" r:id="rId30"/>
    <p:sldId id="428" r:id="rId31"/>
    <p:sldId id="429" r:id="rId32"/>
    <p:sldId id="431" r:id="rId33"/>
    <p:sldId id="338" r:id="rId34"/>
    <p:sldId id="333" r:id="rId35"/>
    <p:sldId id="334" r:id="rId36"/>
    <p:sldId id="335" r:id="rId37"/>
    <p:sldId id="336" r:id="rId38"/>
    <p:sldId id="337" r:id="rId39"/>
    <p:sldId id="391" r:id="rId40"/>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94" autoAdjust="0"/>
  </p:normalViewPr>
  <p:slideViewPr>
    <p:cSldViewPr snapToGrid="0">
      <p:cViewPr varScale="1">
        <p:scale>
          <a:sx n="87" d="100"/>
          <a:sy n="87" d="100"/>
        </p:scale>
        <p:origin x="528" y="77"/>
      </p:cViewPr>
      <p:guideLst/>
    </p:cSldViewPr>
  </p:slideViewPr>
  <p:notesTextViewPr>
    <p:cViewPr>
      <p:scale>
        <a:sx n="1" d="1"/>
        <a:sy n="1" d="1"/>
      </p:scale>
      <p:origin x="0" y="0"/>
    </p:cViewPr>
  </p:notesTextViewPr>
  <p:sorterViewPr>
    <p:cViewPr>
      <p:scale>
        <a:sx n="100" d="100"/>
        <a:sy n="100" d="100"/>
      </p:scale>
      <p:origin x="0" y="0"/>
    </p:cViewPr>
  </p:sorter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120.xml"/><Relationship Id="rId46" Type="http://schemas.openxmlformats.org/officeDocument/2006/relationships/customXml" Target="../customXml/item3.xml"/><Relationship Id="rId45" Type="http://schemas.openxmlformats.org/officeDocument/2006/relationships/customXml" Target="../customXml/item2.xml"/><Relationship Id="rId44" Type="http://schemas.openxmlformats.org/officeDocument/2006/relationships/customXml" Target="../customXml/item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3" name="矩形 22"/>
          <p:cNvSpPr/>
          <p:nvPr userDrawn="1"/>
        </p:nvSpPr>
        <p:spPr>
          <a:xfrm>
            <a:off x="0" y="0"/>
            <a:ext cx="1219200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userDrawn="1"/>
        </p:nvPicPr>
        <p:blipFill rotWithShape="1">
          <a:blip r:embed="rId2" cstate="screen">
            <a:alphaModFix amt="5000"/>
            <a:duotone>
              <a:schemeClr val="accent2">
                <a:shade val="45000"/>
                <a:satMod val="135000"/>
              </a:schemeClr>
              <a:prstClr val="white"/>
            </a:duotone>
          </a:blip>
          <a:srcRect/>
          <a:stretch>
            <a:fillRect/>
          </a:stretch>
        </p:blipFill>
        <p:spPr>
          <a:xfrm>
            <a:off x="0" y="-1"/>
            <a:ext cx="12192000" cy="6858001"/>
          </a:xfrm>
          <a:prstGeom prst="rect">
            <a:avLst/>
          </a:prstGeom>
        </p:spPr>
      </p:pic>
      <p:pic>
        <p:nvPicPr>
          <p:cNvPr id="25" name="图片 24" descr="图片包含 游戏机, 体育&#10;&#10;描述已自动生成"/>
          <p:cNvPicPr>
            <a:picLocks noChangeAspect="1"/>
          </p:cNvPicPr>
          <p:nvPr userDrawn="1"/>
        </p:nvPicPr>
        <p:blipFill rotWithShape="1">
          <a:blip r:embed="rId3" cstate="print">
            <a:alphaModFix amt="66000"/>
            <a:extLst>
              <a:ext uri="{28A0092B-C50C-407E-A947-70E740481C1C}">
                <a14:useLocalDpi xmlns:a14="http://schemas.microsoft.com/office/drawing/2010/main" val="0"/>
              </a:ext>
            </a:extLst>
          </a:blip>
          <a:srcRect/>
          <a:stretch>
            <a:fillRect/>
          </a:stretch>
        </p:blipFill>
        <p:spPr>
          <a:xfrm>
            <a:off x="0" y="4622799"/>
            <a:ext cx="12192000" cy="2235201"/>
          </a:xfrm>
          <a:prstGeom prst="rect">
            <a:avLst/>
          </a:prstGeom>
        </p:spPr>
      </p:pic>
      <p:sp>
        <p:nvSpPr>
          <p:cNvPr id="26" name="椭圆 25"/>
          <p:cNvSpPr/>
          <p:nvPr userDrawn="1"/>
        </p:nvSpPr>
        <p:spPr>
          <a:xfrm>
            <a:off x="3445344" y="999833"/>
            <a:ext cx="5254860" cy="5254860"/>
          </a:xfrm>
          <a:prstGeom prst="ellipse">
            <a:avLst/>
          </a:prstGeom>
          <a:noFill/>
          <a:ln w="9525">
            <a:gradFill>
              <a:gsLst>
                <a:gs pos="50000">
                  <a:schemeClr val="accent2">
                    <a:lumMod val="75000"/>
                  </a:schemeClr>
                </a:gs>
                <a:gs pos="100000">
                  <a:schemeClr val="accent2">
                    <a:lumMod val="75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cs"/>
            </a:endParaRPr>
          </a:p>
        </p:txBody>
      </p:sp>
      <p:sp>
        <p:nvSpPr>
          <p:cNvPr id="27" name="椭圆 26"/>
          <p:cNvSpPr/>
          <p:nvPr userDrawn="1"/>
        </p:nvSpPr>
        <p:spPr>
          <a:xfrm>
            <a:off x="3753179" y="1260898"/>
            <a:ext cx="4691807" cy="4691807"/>
          </a:xfrm>
          <a:prstGeom prst="ellipse">
            <a:avLst/>
          </a:prstGeom>
          <a:gradFill flip="none" rotWithShape="1">
            <a:gsLst>
              <a:gs pos="80000">
                <a:schemeClr val="accent2">
                  <a:lumMod val="60000"/>
                  <a:lumOff val="40000"/>
                  <a:alpha val="0"/>
                </a:schemeClr>
              </a:gs>
              <a:gs pos="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cs"/>
            </a:endParaRPr>
          </a:p>
        </p:txBody>
      </p:sp>
      <p:cxnSp>
        <p:nvCxnSpPr>
          <p:cNvPr id="28" name="直接连接符 27"/>
          <p:cNvCxnSpPr/>
          <p:nvPr userDrawn="1"/>
        </p:nvCxnSpPr>
        <p:spPr>
          <a:xfrm>
            <a:off x="1083733" y="1475096"/>
            <a:ext cx="0" cy="3259666"/>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a:off x="10532533" y="1143000"/>
            <a:ext cx="0" cy="2830060"/>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10989733" y="2479581"/>
            <a:ext cx="0" cy="2210952"/>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11599334" y="1601649"/>
            <a:ext cx="0" cy="3259666"/>
          </a:xfrm>
          <a:prstGeom prst="line">
            <a:avLst/>
          </a:prstGeom>
          <a:ln w="19050">
            <a:gradFill>
              <a:gsLst>
                <a:gs pos="0">
                  <a:srgbClr val="19A2FF">
                    <a:alpha val="50000"/>
                  </a:srgbClr>
                </a:gs>
                <a:gs pos="84000">
                  <a:srgbClr val="19A2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1693333" y="3156914"/>
            <a:ext cx="0" cy="1704401"/>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330199" y="0"/>
            <a:ext cx="0" cy="2343227"/>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2852841" y="0"/>
            <a:ext cx="0" cy="1915584"/>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11869842" y="0"/>
            <a:ext cx="0" cy="1915584"/>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9228242" y="428930"/>
            <a:ext cx="0" cy="1238851"/>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7" name="文本占位符 36"/>
          <p:cNvSpPr>
            <a:spLocks noGrp="1"/>
          </p:cNvSpPr>
          <p:nvPr>
            <p:ph type="body" sz="quarter" idx="10" hasCustomPrompt="1"/>
          </p:nvPr>
        </p:nvSpPr>
        <p:spPr>
          <a:xfrm>
            <a:off x="1808162" y="2221760"/>
            <a:ext cx="8656637" cy="435243"/>
          </a:xfrm>
          <a:prstGeom prst="rect">
            <a:avLst/>
          </a:prstGeom>
        </p:spPr>
        <p:txBody>
          <a:bodyPr anchor="ctr" anchorCtr="0"/>
          <a:lstStyle>
            <a:lvl1pPr marL="0" indent="0">
              <a:buNone/>
              <a:defRPr kumimoji="0" lang="zh-CN" altLang="en-US" sz="3600" b="1" i="1" u="none" strike="noStrike" kern="0" cap="none" spc="0" normalizeH="0" baseline="0" dirty="0">
                <a:ln w="9525">
                  <a:noFill/>
                </a:ln>
                <a:gradFill>
                  <a:gsLst>
                    <a:gs pos="0">
                      <a:srgbClr val="4472C4">
                        <a:lumMod val="5000"/>
                        <a:lumOff val="95000"/>
                        <a:alpha val="98000"/>
                      </a:srgbClr>
                    </a:gs>
                    <a:gs pos="63000">
                      <a:srgbClr val="FFFFFF">
                        <a:alpha val="0"/>
                      </a:srgbClr>
                    </a:gs>
                  </a:gsLst>
                  <a:lin ang="5400000" scaled="1"/>
                </a:gradFill>
                <a:effectLst/>
                <a:uLnTx/>
                <a:uFillTx/>
                <a:latin typeface="+mn-lt"/>
                <a:ea typeface="微软雅黑" panose="020B0503020204020204" pitchFamily="34" charset="-122"/>
                <a:cs typeface="+mn-cs"/>
              </a:defRPr>
            </a:lvl1pPr>
          </a:lstStyle>
          <a:p>
            <a:pPr lvl="0"/>
            <a:r>
              <a:rPr lang="en-US" altLang="zh-CN" dirty="0"/>
              <a:t>Decorated in English</a:t>
            </a:r>
            <a:endParaRPr lang="zh-CN" altLang="en-US" dirty="0"/>
          </a:p>
        </p:txBody>
      </p:sp>
      <p:sp>
        <p:nvSpPr>
          <p:cNvPr id="38" name="文本占位符 37"/>
          <p:cNvSpPr>
            <a:spLocks noGrp="1"/>
          </p:cNvSpPr>
          <p:nvPr>
            <p:ph type="body" sz="quarter" idx="11"/>
          </p:nvPr>
        </p:nvSpPr>
        <p:spPr>
          <a:xfrm>
            <a:off x="1808164" y="2657475"/>
            <a:ext cx="8656636" cy="1465263"/>
          </a:xfrm>
          <a:prstGeom prst="rect">
            <a:avLst/>
          </a:prstGeom>
        </p:spPr>
        <p:txBody>
          <a:bodyPr anchor="ctr" anchorCtr="0"/>
          <a:lstStyle>
            <a:lvl1pPr marL="0" indent="0">
              <a:buNone/>
              <a:defRPr kumimoji="0" lang="zh-CN" altLang="en-US" sz="8000" b="1" i="0" u="none" strike="noStrike" kern="1200" cap="none" spc="300" normalizeH="0" baseline="0" dirty="0">
                <a:ln>
                  <a:noFill/>
                </a:ln>
                <a:gradFill flip="none" rotWithShape="1">
                  <a:gsLst>
                    <a:gs pos="35000">
                      <a:srgbClr val="FFFFFF"/>
                    </a:gs>
                    <a:gs pos="100000">
                      <a:prstClr val="white">
                        <a:alpha val="0"/>
                      </a:prstClr>
                    </a:gs>
                  </a:gsLst>
                  <a:lin ang="5400000" scaled="1"/>
                  <a:tileRect/>
                </a:gradFill>
                <a:effectLst>
                  <a:outerShdw blurRad="38100" dist="38100" dir="2700000" algn="tl">
                    <a:srgbClr val="000000">
                      <a:alpha val="43137"/>
                    </a:srgbClr>
                  </a:outerShdw>
                </a:effectLst>
                <a:uLnTx/>
                <a:uFillTx/>
                <a:latin typeface="+mj-ea"/>
                <a:ea typeface="+mj-ea"/>
                <a:cs typeface="经典综艺体简" panose="02010609000101010101" pitchFamily="49" charset="-122"/>
              </a:defRPr>
            </a:lvl1pPr>
          </a:lstStyle>
          <a:p>
            <a:pPr lvl="0"/>
            <a:endParaRPr lang="zh-CN" altLang="en-US" dirty="0"/>
          </a:p>
        </p:txBody>
      </p:sp>
      <p:sp>
        <p:nvSpPr>
          <p:cNvPr id="39" name="矩形: 圆角 38"/>
          <p:cNvSpPr/>
          <p:nvPr userDrawn="1"/>
        </p:nvSpPr>
        <p:spPr>
          <a:xfrm>
            <a:off x="4854222" y="4398567"/>
            <a:ext cx="2483556" cy="37391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9"/>
          <p:cNvSpPr>
            <a:spLocks noGrp="1"/>
          </p:cNvSpPr>
          <p:nvPr>
            <p:ph type="body" sz="quarter" idx="12"/>
          </p:nvPr>
        </p:nvSpPr>
        <p:spPr>
          <a:xfrm>
            <a:off x="5110956" y="4452966"/>
            <a:ext cx="1970088" cy="265113"/>
          </a:xfrm>
          <a:prstGeom prst="rect">
            <a:avLst/>
          </a:prstGeom>
        </p:spPr>
        <p:txBody>
          <a:bodyPr anchor="ctr" anchorCtr="0"/>
          <a:lstStyle>
            <a:lvl1pPr marL="0" indent="0">
              <a:buNone/>
              <a:defRPr sz="1600"/>
            </a:lvl1pPr>
          </a:lstStyle>
          <a:p>
            <a:pPr lvl="0"/>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5" name="任意多边形: 形状 4"/>
          <p:cNvSpPr/>
          <p:nvPr userDrawn="1"/>
        </p:nvSpPr>
        <p:spPr>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80000">
                <a:schemeClr val="accent1"/>
              </a:gs>
              <a:gs pos="20000">
                <a:schemeClr val="accent2">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6" name="任意多边形: 形状 5"/>
          <p:cNvSpPr/>
          <p:nvPr userDrawn="1"/>
        </p:nvSpPr>
        <p:spPr>
          <a:xfrm flipH="1">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80000">
                <a:schemeClr val="accent1">
                  <a:alpha val="55000"/>
                </a:schemeClr>
              </a:gs>
              <a:gs pos="20000">
                <a:schemeClr val="accent2">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标题 6"/>
          <p:cNvSpPr>
            <a:spLocks noGrp="1"/>
          </p:cNvSpPr>
          <p:nvPr>
            <p:ph type="title" hasCustomPrompt="1"/>
          </p:nvPr>
        </p:nvSpPr>
        <p:spPr>
          <a:xfrm>
            <a:off x="4500880" y="874416"/>
            <a:ext cx="2875280" cy="667001"/>
          </a:xfrm>
          <a:prstGeom prst="rect">
            <a:avLst/>
          </a:prstGeom>
        </p:spPr>
        <p:txBody>
          <a:bodyPr wrap="none"/>
          <a:lstStyle>
            <a:lvl1pPr algn="ctr">
              <a:defRPr lang="zh-CN" altLang="en-US" sz="4800" b="1" kern="1200" dirty="0">
                <a:gradFill flip="none" rotWithShape="1">
                  <a:gsLst>
                    <a:gs pos="60000">
                      <a:schemeClr val="accent2"/>
                    </a:gs>
                    <a:gs pos="0">
                      <a:schemeClr val="accent2">
                        <a:lumMod val="60000"/>
                        <a:lumOff val="40000"/>
                      </a:schemeClr>
                    </a:gs>
                  </a:gsLst>
                  <a:lin ang="2700000" scaled="1"/>
                  <a:tileRect/>
                </a:gradFill>
                <a:latin typeface="+mj-lt"/>
                <a:ea typeface="+mj-ea"/>
                <a:cs typeface="+mn-cs"/>
              </a:defRPr>
            </a:lvl1pPr>
          </a:lstStyle>
          <a:p>
            <a:r>
              <a:rPr lang="zh-CN" altLang="en-US" dirty="0"/>
              <a:t>目录</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圆: 空心 4"/>
          <p:cNvSpPr/>
          <p:nvPr userDrawn="1"/>
        </p:nvSpPr>
        <p:spPr>
          <a:xfrm>
            <a:off x="9170512" y="345856"/>
            <a:ext cx="2047616" cy="2047616"/>
          </a:xfrm>
          <a:prstGeom prst="donu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 name="直接连接符 5"/>
          <p:cNvCxnSpPr/>
          <p:nvPr userDrawn="1"/>
        </p:nvCxnSpPr>
        <p:spPr>
          <a:xfrm flipH="1">
            <a:off x="1018414" y="2035732"/>
            <a:ext cx="6146222" cy="0"/>
          </a:xfrm>
          <a:prstGeom prst="line">
            <a:avLst/>
          </a:prstGeom>
          <a:ln w="19050">
            <a:gradFill flip="none" rotWithShape="1">
              <a:gsLst>
                <a:gs pos="100000">
                  <a:schemeClr val="accent2"/>
                </a:gs>
                <a:gs pos="0">
                  <a:schemeClr val="accent2">
                    <a:lumMod val="60000"/>
                    <a:lumOff val="4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839889" y="1997632"/>
            <a:ext cx="1752481" cy="76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sz="2000" b="1">
              <a:solidFill>
                <a:srgbClr val="FFFFFF"/>
              </a:solidFill>
            </a:endParaRPr>
          </a:p>
        </p:txBody>
      </p:sp>
      <p:cxnSp>
        <p:nvCxnSpPr>
          <p:cNvPr id="8" name="直接连接符 7"/>
          <p:cNvCxnSpPr/>
          <p:nvPr userDrawn="1"/>
        </p:nvCxnSpPr>
        <p:spPr>
          <a:xfrm flipH="1">
            <a:off x="820918" y="4628382"/>
            <a:ext cx="6343718" cy="38100"/>
          </a:xfrm>
          <a:prstGeom prst="line">
            <a:avLst/>
          </a:prstGeom>
          <a:ln w="19050">
            <a:gradFill flip="none" rotWithShape="1">
              <a:gsLst>
                <a:gs pos="100000">
                  <a:schemeClr val="accent2"/>
                </a:gs>
                <a:gs pos="0">
                  <a:schemeClr val="accent2">
                    <a:lumMod val="60000"/>
                    <a:lumOff val="4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5412155" y="4590282"/>
            <a:ext cx="1752481" cy="76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sz="2000" b="1">
              <a:solidFill>
                <a:srgbClr val="FFFFFF"/>
              </a:solidFill>
            </a:endParaRPr>
          </a:p>
        </p:txBody>
      </p:sp>
      <p:grpSp>
        <p:nvGrpSpPr>
          <p:cNvPr id="10" name="组合 9"/>
          <p:cNvGrpSpPr/>
          <p:nvPr userDrawn="1"/>
        </p:nvGrpSpPr>
        <p:grpSpPr>
          <a:xfrm>
            <a:off x="0" y="6355758"/>
            <a:ext cx="12192000" cy="502242"/>
            <a:chOff x="0" y="6355758"/>
            <a:chExt cx="12192000" cy="502242"/>
          </a:xfrm>
        </p:grpSpPr>
        <p:sp>
          <p:nvSpPr>
            <p:cNvPr id="11" name="任意多边形: 形状 10"/>
            <p:cNvSpPr/>
            <p:nvPr userDrawn="1"/>
          </p:nvSpPr>
          <p:spPr>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80000">
                  <a:schemeClr val="accent1"/>
                </a:gs>
                <a:gs pos="20000">
                  <a:schemeClr val="accent2">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多边形: 形状 11"/>
            <p:cNvSpPr/>
            <p:nvPr userDrawn="1"/>
          </p:nvSpPr>
          <p:spPr>
            <a:xfrm flipH="1">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80000">
                  <a:schemeClr val="accent1">
                    <a:alpha val="55000"/>
                  </a:schemeClr>
                </a:gs>
                <a:gs pos="20000">
                  <a:schemeClr val="accent2">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13" name="文本占位符 12"/>
          <p:cNvSpPr>
            <a:spLocks noGrp="1"/>
          </p:cNvSpPr>
          <p:nvPr>
            <p:ph type="body" sz="quarter" idx="10" hasCustomPrompt="1"/>
          </p:nvPr>
        </p:nvSpPr>
        <p:spPr>
          <a:xfrm>
            <a:off x="8542556" y="593725"/>
            <a:ext cx="2675572" cy="5650865"/>
          </a:xfrm>
          <a:prstGeom prst="rect">
            <a:avLst/>
          </a:prstGeom>
        </p:spPr>
        <p:txBody>
          <a:bodyPr wrap="square"/>
          <a:lstStyle>
            <a:lvl1pPr marL="0" indent="0" algn="ctr">
              <a:buNone/>
              <a:defRPr sz="52000">
                <a:gradFill>
                  <a:gsLst>
                    <a:gs pos="60000">
                      <a:schemeClr val="accent2"/>
                    </a:gs>
                    <a:gs pos="0">
                      <a:schemeClr val="accent2">
                        <a:lumMod val="60000"/>
                        <a:lumOff val="40000"/>
                      </a:schemeClr>
                    </a:gs>
                  </a:gsLst>
                  <a:lin ang="2700000" scaled="1"/>
                </a:gradFill>
                <a:latin typeface="+mn-lt"/>
              </a:defRPr>
            </a:lvl1pPr>
          </a:lstStyle>
          <a:p>
            <a:pPr lvl="0"/>
            <a:r>
              <a:rPr lang="en-US" altLang="zh-CN" dirty="0"/>
              <a:t>1</a:t>
            </a:r>
            <a:endParaRPr lang="zh-CN" altLang="en-US" dirty="0"/>
          </a:p>
        </p:txBody>
      </p:sp>
      <p:sp>
        <p:nvSpPr>
          <p:cNvPr id="14" name="文本占位符 13"/>
          <p:cNvSpPr>
            <a:spLocks noGrp="1"/>
          </p:cNvSpPr>
          <p:nvPr>
            <p:ph type="body" sz="quarter" idx="16"/>
          </p:nvPr>
        </p:nvSpPr>
        <p:spPr>
          <a:xfrm>
            <a:off x="1042034" y="3159744"/>
            <a:ext cx="5913937" cy="781610"/>
          </a:xfrm>
          <a:prstGeom prst="rect">
            <a:avLst/>
          </a:prstGeom>
        </p:spPr>
        <p:txBody>
          <a:bodyPr anchor="ctr" anchorCtr="0"/>
          <a:lstStyle>
            <a:lvl1pPr marL="0" indent="0">
              <a:buNone/>
              <a:defRPr lang="zh-CN" altLang="en-US" sz="5400" b="1" kern="1200" dirty="0">
                <a:gradFill flip="none" rotWithShape="1">
                  <a:gsLst>
                    <a:gs pos="60000">
                      <a:schemeClr val="accent2"/>
                    </a:gs>
                    <a:gs pos="0">
                      <a:schemeClr val="accent2">
                        <a:lumMod val="60000"/>
                        <a:lumOff val="40000"/>
                      </a:schemeClr>
                    </a:gs>
                  </a:gsLst>
                  <a:lin ang="2700000" scaled="1"/>
                  <a:tileRect/>
                </a:gradFill>
                <a:latin typeface="+mj-ea"/>
                <a:ea typeface="+mj-ea"/>
                <a:cs typeface="+mn-cs"/>
              </a:defRPr>
            </a:lvl1pPr>
          </a:lstStyle>
          <a:p>
            <a:pPr lvl="0"/>
            <a:endParaRPr lang="zh-CN" altLang="en-US" dirty="0"/>
          </a:p>
        </p:txBody>
      </p:sp>
      <p:sp>
        <p:nvSpPr>
          <p:cNvPr id="15" name="文本占位符 14"/>
          <p:cNvSpPr>
            <a:spLocks noGrp="1"/>
          </p:cNvSpPr>
          <p:nvPr>
            <p:ph type="body" sz="quarter" idx="17"/>
          </p:nvPr>
        </p:nvSpPr>
        <p:spPr>
          <a:xfrm>
            <a:off x="1041400" y="3986468"/>
            <a:ext cx="3500438" cy="411162"/>
          </a:xfrm>
          <a:prstGeom prst="rect">
            <a:avLst/>
          </a:prstGeom>
        </p:spPr>
        <p:txBody>
          <a:bodyPr wrap="square" anchor="ctr" anchorCtr="0"/>
          <a:lstStyle>
            <a:lvl1pPr marL="0" indent="0">
              <a:buNone/>
              <a:defRPr lang="zh-CN" altLang="en-US" sz="1400" kern="1200" dirty="0">
                <a:gradFill flip="none" rotWithShape="1">
                  <a:gsLst>
                    <a:gs pos="60000">
                      <a:schemeClr val="accent2"/>
                    </a:gs>
                    <a:gs pos="0">
                      <a:schemeClr val="accent2">
                        <a:lumMod val="60000"/>
                        <a:lumOff val="40000"/>
                      </a:schemeClr>
                    </a:gs>
                  </a:gsLst>
                  <a:lin ang="2700000" scaled="1"/>
                  <a:tileRect/>
                </a:gradFill>
                <a:latin typeface="+mn-lt"/>
                <a:ea typeface="+mn-ea"/>
                <a:cs typeface="+mn-cs"/>
              </a:defRPr>
            </a:lvl1pPr>
          </a:lstStyle>
          <a:p>
            <a:pPr lvl="0"/>
            <a:endParaRPr lang="zh-CN" altLang="en-US" dirty="0"/>
          </a:p>
        </p:txBody>
      </p:sp>
      <p:sp>
        <p:nvSpPr>
          <p:cNvPr id="16" name="文本占位符 15"/>
          <p:cNvSpPr>
            <a:spLocks noGrp="1"/>
          </p:cNvSpPr>
          <p:nvPr>
            <p:ph type="body" sz="quarter" idx="18"/>
          </p:nvPr>
        </p:nvSpPr>
        <p:spPr>
          <a:xfrm>
            <a:off x="1039494" y="2378083"/>
            <a:ext cx="3756025" cy="628955"/>
          </a:xfrm>
          <a:prstGeom prst="rect">
            <a:avLst/>
          </a:prstGeom>
          <a:noFill/>
        </p:spPr>
        <p:txBody>
          <a:bodyPr wrap="square">
            <a:spAutoFit/>
          </a:bodyPr>
          <a:lstStyle>
            <a:lvl1pPr marL="0" indent="0">
              <a:buNone/>
              <a:defRPr lang="zh-CN" altLang="en-US" sz="3200" dirty="0">
                <a:gradFill flip="none" rotWithShape="1">
                  <a:gsLst>
                    <a:gs pos="60000">
                      <a:schemeClr val="accent2"/>
                    </a:gs>
                    <a:gs pos="0">
                      <a:schemeClr val="accent2">
                        <a:lumMod val="60000"/>
                        <a:lumOff val="40000"/>
                      </a:schemeClr>
                    </a:gs>
                  </a:gsLst>
                  <a:lin ang="2700000" scaled="1"/>
                  <a:tileRect/>
                </a:gradFill>
              </a:defRPr>
            </a:lvl1pPr>
          </a:lstStyle>
          <a:p>
            <a:pPr marL="0" lvl="0">
              <a:lnSpc>
                <a:spcPct val="120000"/>
              </a:lnSpc>
              <a:spcAft>
                <a:spcPts val="500"/>
              </a:spcAft>
            </a:pP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标题 4"/>
          <p:cNvSpPr>
            <a:spLocks noGrp="1"/>
          </p:cNvSpPr>
          <p:nvPr>
            <p:ph type="title"/>
          </p:nvPr>
        </p:nvSpPr>
        <p:spPr>
          <a:xfrm>
            <a:off x="680278" y="459760"/>
            <a:ext cx="10858500" cy="523220"/>
          </a:xfrm>
          <a:prstGeom prst="rect">
            <a:avLst/>
          </a:prstGeom>
        </p:spPr>
        <p:txBody>
          <a:bodyPr>
            <a:spAutoFit/>
          </a:bodyPr>
          <a:lstStyle>
            <a:lvl1pPr>
              <a:lnSpc>
                <a:spcPct val="100000"/>
              </a:lnSpc>
              <a:defRPr sz="2800" b="1">
                <a:gradFill>
                  <a:gsLst>
                    <a:gs pos="60000">
                      <a:schemeClr val="accent2"/>
                    </a:gs>
                    <a:gs pos="0">
                      <a:schemeClr val="accent2">
                        <a:lumMod val="60000"/>
                        <a:lumOff val="40000"/>
                      </a:schemeClr>
                    </a:gs>
                  </a:gsLst>
                  <a:lin ang="2700000" scaled="1"/>
                </a:gradFill>
              </a:defRPr>
            </a:lvl1pPr>
          </a:lstStyle>
          <a:p>
            <a:r>
              <a:rPr lang="en-US" altLang="zh-CN" dirty="0"/>
              <a:t>Click to edit Master title style</a:t>
            </a:r>
            <a:endParaRPr lang="zh-CN" altLang="en-US" dirty="0"/>
          </a:p>
        </p:txBody>
      </p:sp>
      <p:sp>
        <p:nvSpPr>
          <p:cNvPr id="6" name="椭圆 5"/>
          <p:cNvSpPr/>
          <p:nvPr userDrawn="1"/>
        </p:nvSpPr>
        <p:spPr>
          <a:xfrm>
            <a:off x="431593" y="329893"/>
            <a:ext cx="119716" cy="1197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userDrawn="1"/>
        </p:nvSpPr>
        <p:spPr>
          <a:xfrm>
            <a:off x="473203" y="374143"/>
            <a:ext cx="187197" cy="1871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userDrawn="1"/>
        </p:nvGrpSpPr>
        <p:grpSpPr>
          <a:xfrm>
            <a:off x="0" y="6355758"/>
            <a:ext cx="12192000" cy="502242"/>
            <a:chOff x="0" y="6355758"/>
            <a:chExt cx="12192000" cy="502242"/>
          </a:xfrm>
        </p:grpSpPr>
        <p:sp>
          <p:nvSpPr>
            <p:cNvPr id="9" name="任意多边形: 形状 8"/>
            <p:cNvSpPr/>
            <p:nvPr userDrawn="1"/>
          </p:nvSpPr>
          <p:spPr>
            <a:xfrm>
              <a:off x="0" y="6457950"/>
              <a:ext cx="12192000" cy="400050"/>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80000">
                  <a:schemeClr val="accent1"/>
                </a:gs>
                <a:gs pos="20000">
                  <a:schemeClr val="accent2">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0" name="任意多边形: 形状 9"/>
            <p:cNvSpPr/>
            <p:nvPr userDrawn="1"/>
          </p:nvSpPr>
          <p:spPr>
            <a:xfrm flipH="1">
              <a:off x="0" y="6355758"/>
              <a:ext cx="12192000" cy="502242"/>
            </a:xfrm>
            <a:custGeom>
              <a:avLst/>
              <a:gdLst>
                <a:gd name="connsiteX0" fmla="*/ 12192000 w 12192000"/>
                <a:gd name="connsiteY0" fmla="*/ 0 h 329410"/>
                <a:gd name="connsiteX1" fmla="*/ 12192000 w 12192000"/>
                <a:gd name="connsiteY1" fmla="*/ 329410 h 329410"/>
                <a:gd name="connsiteX2" fmla="*/ 0 w 12192000"/>
                <a:gd name="connsiteY2" fmla="*/ 329410 h 329410"/>
                <a:gd name="connsiteX3" fmla="*/ 0 w 12192000"/>
                <a:gd name="connsiteY3" fmla="*/ 29375 h 329410"/>
                <a:gd name="connsiteX4" fmla="*/ 577089 w 12192000"/>
                <a:gd name="connsiteY4" fmla="*/ 49593 h 329410"/>
                <a:gd name="connsiteX5" fmla="*/ 5704114 w 12192000"/>
                <a:gd name="connsiteY5" fmla="*/ 124873 h 329410"/>
                <a:gd name="connsiteX6" fmla="*/ 11982536 w 12192000"/>
                <a:gd name="connsiteY6" fmla="*/ 9255 h 32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29410">
                  <a:moveTo>
                    <a:pt x="12192000" y="0"/>
                  </a:moveTo>
                  <a:lnTo>
                    <a:pt x="12192000" y="329410"/>
                  </a:lnTo>
                  <a:lnTo>
                    <a:pt x="0" y="329410"/>
                  </a:lnTo>
                  <a:lnTo>
                    <a:pt x="0" y="29375"/>
                  </a:lnTo>
                  <a:lnTo>
                    <a:pt x="577089" y="49593"/>
                  </a:lnTo>
                  <a:cubicBezTo>
                    <a:pt x="2152931" y="98068"/>
                    <a:pt x="3885480" y="124873"/>
                    <a:pt x="5704114" y="124873"/>
                  </a:cubicBezTo>
                  <a:cubicBezTo>
                    <a:pt x="7977407" y="124873"/>
                    <a:pt x="10116192" y="82990"/>
                    <a:pt x="11982536" y="9255"/>
                  </a:cubicBezTo>
                  <a:close/>
                </a:path>
              </a:pathLst>
            </a:custGeom>
            <a:gradFill>
              <a:gsLst>
                <a:gs pos="80000">
                  <a:schemeClr val="accent1">
                    <a:alpha val="55000"/>
                  </a:schemeClr>
                </a:gs>
                <a:gs pos="20000">
                  <a:schemeClr val="accent2">
                    <a:alpha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2" cstate="screen">
            <a:alphaModFix amt="5000"/>
            <a:duotone>
              <a:schemeClr val="accent2">
                <a:shade val="45000"/>
                <a:satMod val="135000"/>
              </a:schemeClr>
              <a:prstClr val="white"/>
            </a:duotone>
          </a:blip>
          <a:srcRect/>
          <a:stretch>
            <a:fillRect/>
          </a:stretch>
        </p:blipFill>
        <p:spPr>
          <a:xfrm>
            <a:off x="0" y="-1"/>
            <a:ext cx="12192000" cy="6858001"/>
          </a:xfrm>
          <a:prstGeom prst="rect">
            <a:avLst/>
          </a:prstGeom>
        </p:spPr>
      </p:pic>
      <p:pic>
        <p:nvPicPr>
          <p:cNvPr id="7" name="图片 6" descr="图片包含 游戏机, 体育&#10;&#10;描述已自动生成"/>
          <p:cNvPicPr>
            <a:picLocks noChangeAspect="1"/>
          </p:cNvPicPr>
          <p:nvPr userDrawn="1"/>
        </p:nvPicPr>
        <p:blipFill rotWithShape="1">
          <a:blip r:embed="rId3" cstate="print">
            <a:alphaModFix amt="66000"/>
            <a:extLst>
              <a:ext uri="{28A0092B-C50C-407E-A947-70E740481C1C}">
                <a14:useLocalDpi xmlns:a14="http://schemas.microsoft.com/office/drawing/2010/main" val="0"/>
              </a:ext>
            </a:extLst>
          </a:blip>
          <a:srcRect/>
          <a:stretch>
            <a:fillRect/>
          </a:stretch>
        </p:blipFill>
        <p:spPr>
          <a:xfrm>
            <a:off x="0" y="4622799"/>
            <a:ext cx="12192000" cy="2235201"/>
          </a:xfrm>
          <a:prstGeom prst="rect">
            <a:avLst/>
          </a:prstGeom>
        </p:spPr>
      </p:pic>
      <p:sp>
        <p:nvSpPr>
          <p:cNvPr id="8" name="椭圆 7"/>
          <p:cNvSpPr/>
          <p:nvPr userDrawn="1"/>
        </p:nvSpPr>
        <p:spPr>
          <a:xfrm>
            <a:off x="3445344" y="999833"/>
            <a:ext cx="5254860" cy="5254860"/>
          </a:xfrm>
          <a:prstGeom prst="ellipse">
            <a:avLst/>
          </a:prstGeom>
          <a:noFill/>
          <a:ln w="9525">
            <a:gradFill>
              <a:gsLst>
                <a:gs pos="50000">
                  <a:schemeClr val="accent2">
                    <a:lumMod val="75000"/>
                  </a:schemeClr>
                </a:gs>
                <a:gs pos="100000">
                  <a:schemeClr val="accent2">
                    <a:lumMod val="75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cs"/>
            </a:endParaRPr>
          </a:p>
        </p:txBody>
      </p:sp>
      <p:sp>
        <p:nvSpPr>
          <p:cNvPr id="9" name="椭圆 8"/>
          <p:cNvSpPr/>
          <p:nvPr userDrawn="1"/>
        </p:nvSpPr>
        <p:spPr>
          <a:xfrm>
            <a:off x="3753179" y="1260898"/>
            <a:ext cx="4691807" cy="4691807"/>
          </a:xfrm>
          <a:prstGeom prst="ellipse">
            <a:avLst/>
          </a:prstGeom>
          <a:gradFill flip="none" rotWithShape="1">
            <a:gsLst>
              <a:gs pos="80000">
                <a:schemeClr val="accent2">
                  <a:lumMod val="60000"/>
                  <a:lumOff val="40000"/>
                  <a:alpha val="0"/>
                </a:schemeClr>
              </a:gs>
              <a:gs pos="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cs"/>
            </a:endParaRPr>
          </a:p>
        </p:txBody>
      </p:sp>
      <p:cxnSp>
        <p:nvCxnSpPr>
          <p:cNvPr id="10" name="直接连接符 9"/>
          <p:cNvCxnSpPr/>
          <p:nvPr userDrawn="1"/>
        </p:nvCxnSpPr>
        <p:spPr>
          <a:xfrm>
            <a:off x="1083733" y="1475096"/>
            <a:ext cx="0" cy="3259666"/>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10532533" y="1143000"/>
            <a:ext cx="0" cy="2830060"/>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989733" y="2479581"/>
            <a:ext cx="0" cy="2210952"/>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1599334" y="1601649"/>
            <a:ext cx="0" cy="3259666"/>
          </a:xfrm>
          <a:prstGeom prst="line">
            <a:avLst/>
          </a:prstGeom>
          <a:ln w="19050">
            <a:gradFill>
              <a:gsLst>
                <a:gs pos="0">
                  <a:srgbClr val="19A2FF">
                    <a:alpha val="50000"/>
                  </a:srgbClr>
                </a:gs>
                <a:gs pos="84000">
                  <a:srgbClr val="19A2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693333" y="3156914"/>
            <a:ext cx="0" cy="1704401"/>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9228242" y="428930"/>
            <a:ext cx="0" cy="1238851"/>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1"/>
          </p:nvPr>
        </p:nvSpPr>
        <p:spPr>
          <a:xfrm>
            <a:off x="1808164" y="2657475"/>
            <a:ext cx="8656636" cy="1465263"/>
          </a:xfrm>
          <a:prstGeom prst="rect">
            <a:avLst/>
          </a:prstGeom>
        </p:spPr>
        <p:txBody>
          <a:bodyPr anchor="ctr" anchorCtr="0"/>
          <a:lstStyle>
            <a:lvl1pPr marL="0" indent="0" algn="ctr">
              <a:buNone/>
              <a:tabLst>
                <a:tab pos="4754245" algn="l"/>
              </a:tabLst>
              <a:defRPr kumimoji="0" lang="zh-CN" altLang="en-US" sz="8000" b="1" i="0" u="none" strike="noStrike" kern="1200" cap="none" spc="300" normalizeH="0" baseline="0" dirty="0">
                <a:ln>
                  <a:noFill/>
                </a:ln>
                <a:gradFill flip="none" rotWithShape="1">
                  <a:gsLst>
                    <a:gs pos="35000">
                      <a:srgbClr val="FFFFFF"/>
                    </a:gs>
                    <a:gs pos="100000">
                      <a:prstClr val="white">
                        <a:alpha val="0"/>
                      </a:prstClr>
                    </a:gs>
                  </a:gsLst>
                  <a:lin ang="5400000" scaled="1"/>
                  <a:tileRect/>
                </a:gradFill>
                <a:effectLst>
                  <a:outerShdw blurRad="38100" dist="38100" dir="2700000" algn="tl">
                    <a:srgbClr val="000000">
                      <a:alpha val="43137"/>
                    </a:srgbClr>
                  </a:outerShdw>
                </a:effectLst>
                <a:uLnTx/>
                <a:uFillTx/>
                <a:latin typeface="+mj-ea"/>
                <a:ea typeface="+mj-ea"/>
                <a:cs typeface="经典综艺体简" panose="02010609000101010101" pitchFamily="49" charset="-122"/>
              </a:defRPr>
            </a:lvl1pPr>
          </a:lstStyle>
          <a:p>
            <a:pPr lvl="0"/>
            <a:endParaRPr lang="zh-CN" altLang="en-US" dirty="0"/>
          </a:p>
        </p:txBody>
      </p:sp>
      <p:cxnSp>
        <p:nvCxnSpPr>
          <p:cNvPr id="17" name="直接连接符 16"/>
          <p:cNvCxnSpPr/>
          <p:nvPr userDrawn="1"/>
        </p:nvCxnSpPr>
        <p:spPr>
          <a:xfrm>
            <a:off x="330199" y="0"/>
            <a:ext cx="0" cy="2343227"/>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2852841" y="0"/>
            <a:ext cx="0" cy="1915584"/>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11869842" y="0"/>
            <a:ext cx="0" cy="1915584"/>
          </a:xfrm>
          <a:prstGeom prst="line">
            <a:avLst/>
          </a:prstGeom>
          <a:ln w="19050">
            <a:gradFill>
              <a:gsLst>
                <a:gs pos="0">
                  <a:schemeClr val="accent2"/>
                </a:gs>
                <a:gs pos="80000">
                  <a:schemeClr val="accent2">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3.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userDrawn="1"/>
        </p:nvGrpSpPr>
        <p:grpSpPr>
          <a:xfrm>
            <a:off x="0" y="0"/>
            <a:ext cx="12192000" cy="6858000"/>
            <a:chOff x="41618" y="-32364"/>
            <a:chExt cx="12192000" cy="6858000"/>
          </a:xfrm>
        </p:grpSpPr>
        <p:sp>
          <p:nvSpPr>
            <p:cNvPr id="3" name="矩形 2"/>
            <p:cNvSpPr/>
            <p:nvPr userDrawn="1"/>
          </p:nvSpPr>
          <p:spPr>
            <a:xfrm>
              <a:off x="52886" y="-32364"/>
              <a:ext cx="12169464" cy="6858000"/>
            </a:xfrm>
            <a:prstGeom prst="rect">
              <a:avLst/>
            </a:prstGeom>
            <a:blipFill dpi="0" rotWithShape="1">
              <a:blip r:embed="rId7">
                <a:alphaModFix amt="34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cs"/>
              </a:endParaRPr>
            </a:p>
          </p:txBody>
        </p:sp>
        <p:sp>
          <p:nvSpPr>
            <p:cNvPr id="7" name="矩形 6"/>
            <p:cNvSpPr/>
            <p:nvPr userDrawn="1"/>
          </p:nvSpPr>
          <p:spPr>
            <a:xfrm>
              <a:off x="41618" y="-32364"/>
              <a:ext cx="12192000" cy="6858000"/>
            </a:xfrm>
            <a:prstGeom prst="rect">
              <a:avLst/>
            </a:prstGeom>
            <a:gradFill>
              <a:gsLst>
                <a:gs pos="0">
                  <a:schemeClr val="bg1">
                    <a:alpha val="92000"/>
                  </a:schemeClr>
                </a:gs>
                <a:gs pos="100000">
                  <a:schemeClr val="bg1">
                    <a:alpha val="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ea typeface="+mn-ea"/>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image" Target="../media/image9.webp"/></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3.png"/><Relationship Id="rId2" Type="http://schemas.openxmlformats.org/officeDocument/2006/relationships/tags" Target="../tags/tag12.xml"/><Relationship Id="rId1" Type="http://schemas.openxmlformats.org/officeDocument/2006/relationships/image" Target="../media/image12.webp"/></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3" Type="http://schemas.openxmlformats.org/officeDocument/2006/relationships/slideLayout" Target="../slideLayouts/slideLayout5.xml"/><Relationship Id="rId12" Type="http://schemas.openxmlformats.org/officeDocument/2006/relationships/image" Target="../media/image28.png"/><Relationship Id="rId11" Type="http://schemas.openxmlformats.org/officeDocument/2006/relationships/tags" Target="../tags/tag44.xml"/><Relationship Id="rId10" Type="http://schemas.openxmlformats.org/officeDocument/2006/relationships/image" Target="../media/image27.png"/><Relationship Id="rId1" Type="http://schemas.openxmlformats.org/officeDocument/2006/relationships/tags" Target="../tags/tag3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2" Type="http://schemas.openxmlformats.org/officeDocument/2006/relationships/slideLayout" Target="../slideLayouts/slideLayout5.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28.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1" Type="http://schemas.openxmlformats.org/officeDocument/2006/relationships/slideLayout" Target="../slideLayouts/slideLayout5.xml"/><Relationship Id="rId30" Type="http://schemas.openxmlformats.org/officeDocument/2006/relationships/tags" Target="../tags/tag85.xml"/><Relationship Id="rId3" Type="http://schemas.openxmlformats.org/officeDocument/2006/relationships/tags" Target="../tags/tag58.xml"/><Relationship Id="rId29" Type="http://schemas.openxmlformats.org/officeDocument/2006/relationships/tags" Target="../tags/tag84.xml"/><Relationship Id="rId28" Type="http://schemas.openxmlformats.org/officeDocument/2006/relationships/tags" Target="../tags/tag83.xml"/><Relationship Id="rId27" Type="http://schemas.openxmlformats.org/officeDocument/2006/relationships/tags" Target="../tags/tag82.xml"/><Relationship Id="rId26" Type="http://schemas.openxmlformats.org/officeDocument/2006/relationships/tags" Target="../tags/tag81.xml"/><Relationship Id="rId25" Type="http://schemas.openxmlformats.org/officeDocument/2006/relationships/tags" Target="../tags/tag80.xml"/><Relationship Id="rId24" Type="http://schemas.openxmlformats.org/officeDocument/2006/relationships/tags" Target="../tags/tag79.xml"/><Relationship Id="rId23" Type="http://schemas.openxmlformats.org/officeDocument/2006/relationships/tags" Target="../tags/tag78.xml"/><Relationship Id="rId22" Type="http://schemas.openxmlformats.org/officeDocument/2006/relationships/tags" Target="../tags/tag77.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29.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8" Type="http://schemas.openxmlformats.org/officeDocument/2006/relationships/slideLayout" Target="../slideLayouts/slideLayout5.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4.xml"/><Relationship Id="rId1" Type="http://schemas.openxmlformats.org/officeDocument/2006/relationships/tags" Target="../tags/tag10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tags" Target="../tags/tag10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2" Type="http://schemas.openxmlformats.org/officeDocument/2006/relationships/slideLayout" Target="../slideLayouts/slideLayout4.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image" Target="../media/image8.png"/><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7.png"/><Relationship Id="rId10"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812165" y="2644458"/>
            <a:ext cx="10567670" cy="1568450"/>
          </a:xfrm>
        </p:spPr>
        <p:txBody>
          <a:bodyPr wrap="square">
            <a:spAutoFit/>
          </a:bodyPr>
          <a:lstStyle/>
          <a:p>
            <a:pPr algn="ctr">
              <a:lnSpc>
                <a:spcPct val="100000"/>
              </a:lnSpc>
            </a:pPr>
            <a:r>
              <a:rPr lang="en-US" altLang="zh-CN" sz="9600" dirty="0"/>
              <a:t>Vulcan</a:t>
            </a:r>
            <a:endParaRPr lang="en-US" altLang="zh-CN" sz="9600" dirty="0"/>
          </a:p>
        </p:txBody>
      </p:sp>
      <p:sp>
        <p:nvSpPr>
          <p:cNvPr id="2" name="文本占位符 1"/>
          <p:cNvSpPr>
            <a:spLocks noGrp="1"/>
          </p:cNvSpPr>
          <p:nvPr>
            <p:custDataLst>
              <p:tags r:id="rId1"/>
            </p:custDataLst>
          </p:nvPr>
        </p:nvSpPr>
        <p:spPr>
          <a:xfrm>
            <a:off x="1767682" y="2418633"/>
            <a:ext cx="8656637" cy="5538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kumimoji="0" lang="zh-CN" altLang="en-US" sz="3600" b="1" i="1" u="none" strike="noStrike" kern="0" cap="none" spc="0" normalizeH="0" baseline="0" dirty="0">
                <a:ln w="9525">
                  <a:noFill/>
                </a:ln>
                <a:gradFill>
                  <a:gsLst>
                    <a:gs pos="0">
                      <a:srgbClr val="4472C4">
                        <a:lumMod val="5000"/>
                        <a:lumOff val="95000"/>
                        <a:alpha val="98000"/>
                      </a:srgbClr>
                    </a:gs>
                    <a:gs pos="63000">
                      <a:srgbClr val="FFFFFF">
                        <a:alpha val="0"/>
                      </a:srgbClr>
                    </a:gs>
                  </a:gsLst>
                  <a:lin ang="5400000" scaled="1"/>
                </a:gradFill>
                <a:effectLst/>
                <a:uLnTx/>
                <a:uFillTx/>
                <a:latin typeface="+mn-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kumimoji="0" lang="en-US" altLang="zh-CN" sz="3600" b="1" i="1" u="none" strike="noStrike" kern="0" cap="none" spc="0" normalizeH="0" baseline="0" noProof="0" dirty="0">
                <a:ln w="9525">
                  <a:noFill/>
                </a:ln>
                <a:gradFill flip="none" rotWithShape="1">
                  <a:gsLst>
                    <a:gs pos="0">
                      <a:schemeClr val="lt2"/>
                    </a:gs>
                    <a:gs pos="63000">
                      <a:srgbClr val="FFFFFF">
                        <a:alpha val="0"/>
                      </a:srgbClr>
                    </a:gs>
                  </a:gsLst>
                  <a:lin ang="5400000" scaled="1"/>
                  <a:tileRect/>
                </a:gradFill>
                <a:effectLst/>
                <a:uLnTx/>
                <a:uFillTx/>
                <a:latin typeface="+mn-lt"/>
                <a:cs typeface="+mn-cs"/>
              </a:rPr>
              <a:t>Vulcan</a:t>
            </a:r>
            <a:endParaRPr kumimoji="0" lang="en-US" altLang="zh-CN" sz="3600" b="1" i="1" u="none" strike="noStrike" kern="0" cap="none" spc="0" normalizeH="0" baseline="0" noProof="0" dirty="0">
              <a:ln w="9525">
                <a:noFill/>
              </a:ln>
              <a:gradFill flip="none" rotWithShape="1">
                <a:gsLst>
                  <a:gs pos="0">
                    <a:schemeClr val="lt2"/>
                  </a:gs>
                  <a:gs pos="63000">
                    <a:srgbClr val="FFFFFF">
                      <a:alpha val="0"/>
                    </a:srgbClr>
                  </a:gs>
                </a:gsLst>
                <a:lin ang="5400000" scaled="1"/>
                <a:tileRect/>
              </a:gradFill>
              <a:effectLst/>
              <a:uLnTx/>
              <a:uFillTx/>
              <a:latin typeface="+mn-lt"/>
              <a:cs typeface="+mn-cs"/>
            </a:endParaRPr>
          </a:p>
        </p:txBody>
      </p:sp>
      <p:sp>
        <p:nvSpPr>
          <p:cNvPr id="6" name="文本框 5"/>
          <p:cNvSpPr txBox="1"/>
          <p:nvPr>
            <p:custDataLst>
              <p:tags r:id="rId2"/>
            </p:custDataLst>
          </p:nvPr>
        </p:nvSpPr>
        <p:spPr>
          <a:xfrm>
            <a:off x="4490162" y="4448576"/>
            <a:ext cx="3211032" cy="1200329"/>
          </a:xfrm>
          <a:prstGeom prst="rect">
            <a:avLst/>
          </a:prstGeom>
          <a:noFill/>
        </p:spPr>
        <p:txBody>
          <a:bodyPr wrap="square" rtlCol="0">
            <a:spAutoFit/>
          </a:bodyPr>
          <a:p>
            <a:pPr algn="ctr">
              <a:lnSpc>
                <a:spcPct val="100000"/>
              </a:lnSpc>
            </a:pPr>
            <a:r>
              <a:rPr lang="en-US" altLang="zh-CN" dirty="0" err="1">
                <a:solidFill>
                  <a:schemeClr val="bg1"/>
                </a:solidFill>
              </a:rPr>
              <a:t>Yixuan</a:t>
            </a:r>
            <a:r>
              <a:rPr lang="en-US" altLang="zh-CN" dirty="0">
                <a:solidFill>
                  <a:schemeClr val="bg1"/>
                </a:solidFill>
              </a:rPr>
              <a:t> Liu-B01656458</a:t>
            </a:r>
            <a:endParaRPr lang="en-US" altLang="zh-CN" dirty="0">
              <a:solidFill>
                <a:schemeClr val="bg1"/>
              </a:solidFill>
            </a:endParaRPr>
          </a:p>
          <a:p>
            <a:pPr algn="ctr">
              <a:lnSpc>
                <a:spcPct val="100000"/>
              </a:lnSpc>
            </a:pPr>
            <a:r>
              <a:rPr lang="en-US" altLang="zh-CN" dirty="0" err="1">
                <a:solidFill>
                  <a:schemeClr val="bg1"/>
                </a:solidFill>
              </a:rPr>
              <a:t>Yifan</a:t>
            </a:r>
            <a:r>
              <a:rPr lang="en-US" altLang="zh-CN" dirty="0">
                <a:solidFill>
                  <a:schemeClr val="bg1"/>
                </a:solidFill>
              </a:rPr>
              <a:t> Jiang-B01658285</a:t>
            </a:r>
            <a:endParaRPr lang="en-US" altLang="zh-CN" dirty="0">
              <a:solidFill>
                <a:schemeClr val="bg1"/>
              </a:solidFill>
            </a:endParaRPr>
          </a:p>
          <a:p>
            <a:pPr algn="ctr">
              <a:lnSpc>
                <a:spcPct val="100000"/>
              </a:lnSpc>
            </a:pPr>
            <a:r>
              <a:rPr lang="en-US" altLang="zh-CN" dirty="0" err="1">
                <a:solidFill>
                  <a:schemeClr val="bg1"/>
                </a:solidFill>
              </a:rPr>
              <a:t>Haoming</a:t>
            </a:r>
            <a:r>
              <a:rPr lang="en-US" altLang="zh-CN" dirty="0">
                <a:solidFill>
                  <a:schemeClr val="bg1"/>
                </a:solidFill>
              </a:rPr>
              <a:t> Li-B01657745</a:t>
            </a:r>
            <a:endParaRPr lang="en-US" altLang="zh-CN" dirty="0">
              <a:solidFill>
                <a:schemeClr val="bg1"/>
              </a:solidFill>
            </a:endParaRPr>
          </a:p>
          <a:p>
            <a:pPr algn="ctr">
              <a:lnSpc>
                <a:spcPct val="100000"/>
              </a:lnSpc>
            </a:pPr>
            <a:r>
              <a:rPr lang="en-US" altLang="zh-CN" dirty="0" err="1">
                <a:solidFill>
                  <a:schemeClr val="bg1"/>
                </a:solidFill>
              </a:rPr>
              <a:t>Letian</a:t>
            </a:r>
            <a:r>
              <a:rPr lang="en-US" altLang="zh-CN" dirty="0">
                <a:solidFill>
                  <a:schemeClr val="bg1"/>
                </a:solidFill>
              </a:rPr>
              <a:t> Wang-B01655438</a:t>
            </a:r>
            <a:endParaRPr lang="en-US" altLang="zh-C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3.Install nvm</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210126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pic>
        <p:nvPicPr>
          <p:cNvPr id="5" name="图片 4" descr="C:\Users\ASU\Desktop\vulcan\nvm(1).jpgnvm(1)"/>
          <p:cNvPicPr>
            <a:picLocks noChangeAspect="1"/>
          </p:cNvPicPr>
          <p:nvPr/>
        </p:nvPicPr>
        <p:blipFill>
          <a:blip r:embed="rId1"/>
          <a:srcRect/>
          <a:stretch>
            <a:fillRect/>
          </a:stretch>
        </p:blipFill>
        <p:spPr>
          <a:xfrm>
            <a:off x="1384300" y="1212215"/>
            <a:ext cx="4395470" cy="1506855"/>
          </a:xfrm>
          <a:prstGeom prst="rect">
            <a:avLst/>
          </a:prstGeom>
        </p:spPr>
      </p:pic>
      <p:grpSp>
        <p:nvGrpSpPr>
          <p:cNvPr id="6" name="组合 5"/>
          <p:cNvGrpSpPr/>
          <p:nvPr/>
        </p:nvGrpSpPr>
        <p:grpSpPr>
          <a:xfrm>
            <a:off x="7261767" y="1366121"/>
            <a:ext cx="4053840" cy="2299970"/>
            <a:chOff x="7261767" y="1212451"/>
            <a:chExt cx="4053840" cy="2299970"/>
          </a:xfrm>
        </p:grpSpPr>
        <p:sp>
          <p:nvSpPr>
            <p:cNvPr id="7" name="文本框 6"/>
            <p:cNvSpPr txBox="1"/>
            <p:nvPr/>
          </p:nvSpPr>
          <p:spPr>
            <a:xfrm>
              <a:off x="7261767" y="1212451"/>
              <a:ext cx="3689167"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What’s nvm?</a:t>
              </a:r>
              <a:endParaRPr lang="en-US" sz="1800" b="1" dirty="0">
                <a:latin typeface="+mj-ea"/>
              </a:endParaRPr>
            </a:p>
          </p:txBody>
        </p:sp>
        <p:sp>
          <p:nvSpPr>
            <p:cNvPr id="8" name="文本框 7"/>
            <p:cNvSpPr txBox="1"/>
            <p:nvPr/>
          </p:nvSpPr>
          <p:spPr>
            <a:xfrm>
              <a:off x="7344317" y="1629646"/>
              <a:ext cx="3971290" cy="18827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sz="1400" i="0" u="none" strike="noStrike" cap="none" spc="0" normalizeH="0" baseline="0" dirty="0">
                  <a:effectLst/>
                  <a:latin typeface="+mn-ea"/>
                </a:rPr>
                <a:t>nvm is also called node.js version management. It is a node</a:t>
              </a:r>
              <a:r>
                <a:rPr kumimoji="0" lang="en-US" sz="1400" i="0" u="none" strike="noStrike" cap="none" spc="0" normalizeH="0" baseline="0" dirty="0">
                  <a:effectLst/>
                  <a:latin typeface="+mn-ea"/>
                </a:rPr>
                <a:t>.</a:t>
              </a:r>
              <a:r>
                <a:rPr kumimoji="0" sz="1400" i="0" u="none" strike="noStrike" cap="none" spc="0" normalizeH="0" baseline="0" dirty="0">
                  <a:effectLst/>
                  <a:latin typeface="+mn-ea"/>
                </a:rPr>
                <a:t>js version management tool.</a:t>
              </a:r>
              <a:endParaRPr kumimoji="0" sz="1400" i="0" u="none" strike="noStrike" cap="none" spc="0" normalizeH="0" baseline="0" dirty="0">
                <a:effectLst/>
                <a:latin typeface="+mn-ea"/>
              </a:endParaRPr>
            </a:p>
          </p:txBody>
        </p:sp>
      </p:grpSp>
      <p:grpSp>
        <p:nvGrpSpPr>
          <p:cNvPr id="9" name="组合 8"/>
          <p:cNvGrpSpPr/>
          <p:nvPr/>
        </p:nvGrpSpPr>
        <p:grpSpPr>
          <a:xfrm>
            <a:off x="6718708" y="1269101"/>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sp>
        <p:nvSpPr>
          <p:cNvPr id="14" name="文本框 13"/>
          <p:cNvSpPr txBox="1"/>
          <p:nvPr/>
        </p:nvSpPr>
        <p:spPr>
          <a:xfrm>
            <a:off x="7118350" y="4142105"/>
            <a:ext cx="3971290" cy="2159000"/>
          </a:xfrm>
          <a:prstGeom prst="rect">
            <a:avLst/>
          </a:prstGeom>
        </p:spPr>
        <p:txBody>
          <a:bodyPr vert="horz" lIns="0" tIns="0" rIns="0" bIns="0" rtlCol="0" anchor="t" anchorCtr="0">
            <a:noAutofit/>
          </a:bodyPr>
          <a:lstStyle>
            <a:defPPr>
              <a:defRPr lang="zh-CN"/>
            </a:defPPr>
            <a:lvl1pPr marR="0" lvl="0" indent="0" fontAlgn="auto">
              <a:lnSpc>
                <a:spcPct val="130000"/>
              </a:lnSpc>
              <a:spcBef>
                <a:spcPts val="0"/>
              </a:spcBef>
              <a:spcAft>
                <a:spcPts val="0"/>
              </a:spcAft>
              <a:buClrTx/>
              <a:buSzTx/>
              <a:buFontTx/>
              <a:buNone/>
              <a:defRPr kumimoji="0" sz="1400" i="0" u="none" strike="noStrike" cap="none" spc="0" normalizeH="0" baseline="0">
                <a:ln>
                  <a:noFill/>
                </a:ln>
                <a:solidFill>
                  <a:schemeClr val="tx1">
                    <a:lumMod val="75000"/>
                    <a:lumOff val="25000"/>
                  </a:schemeClr>
                </a:solidFill>
                <a:effectLst/>
                <a:uLnTx/>
                <a:uFillTx/>
                <a:latin typeface="+mn-ea"/>
              </a:defRPr>
            </a:lvl1pPr>
          </a:lstStyle>
          <a:p>
            <a:pPr>
              <a:lnSpc>
                <a:spcPct val="120000"/>
              </a:lnSpc>
              <a:spcAft>
                <a:spcPts val="500"/>
              </a:spcAft>
            </a:pPr>
            <a:r>
              <a:rPr lang="en-US" altLang="zh-CN" sz="1600" dirty="0">
                <a:solidFill>
                  <a:schemeClr val="tx1"/>
                </a:solidFill>
              </a:rPr>
              <a:t>Successful installation of nvm.</a:t>
            </a:r>
            <a:endParaRPr lang="en-US" altLang="zh-CN" sz="1600" dirty="0">
              <a:solidFill>
                <a:schemeClr val="tx1"/>
              </a:solidFill>
            </a:endParaRPr>
          </a:p>
          <a:p>
            <a:pPr>
              <a:lnSpc>
                <a:spcPct val="120000"/>
              </a:lnSpc>
              <a:spcAft>
                <a:spcPts val="500"/>
              </a:spcAft>
            </a:pPr>
            <a:endParaRPr lang="en-US" altLang="zh-CN" dirty="0">
              <a:solidFill>
                <a:schemeClr val="tx1"/>
              </a:solidFill>
            </a:endParaRPr>
          </a:p>
        </p:txBody>
      </p:sp>
      <p:pic>
        <p:nvPicPr>
          <p:cNvPr id="2" name="图片 1" descr="C:\Users\ASU\Desktop\vulcan\vulcan4.pngvulcan4"/>
          <p:cNvPicPr>
            <a:picLocks noChangeAspect="1"/>
          </p:cNvPicPr>
          <p:nvPr>
            <p:custDataLst>
              <p:tags r:id="rId2"/>
            </p:custDataLst>
          </p:nvPr>
        </p:nvPicPr>
        <p:blipFill>
          <a:blip r:embed="rId3"/>
          <a:srcRect/>
          <a:stretch>
            <a:fillRect/>
          </a:stretch>
        </p:blipFill>
        <p:spPr>
          <a:xfrm>
            <a:off x="360045" y="3116580"/>
            <a:ext cx="6376035" cy="35864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4.Install Meteor (Important!)</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210126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pic>
        <p:nvPicPr>
          <p:cNvPr id="5" name="图片 4" descr="C:\Users\ASU\Desktop\vulcan\meteor3.pngmeteor3"/>
          <p:cNvPicPr>
            <a:picLocks noChangeAspect="1"/>
          </p:cNvPicPr>
          <p:nvPr/>
        </p:nvPicPr>
        <p:blipFill>
          <a:blip r:embed="rId1"/>
          <a:srcRect/>
          <a:stretch>
            <a:fillRect/>
          </a:stretch>
        </p:blipFill>
        <p:spPr>
          <a:xfrm>
            <a:off x="851535" y="1487805"/>
            <a:ext cx="5216525" cy="3882390"/>
          </a:xfrm>
          <a:prstGeom prst="rect">
            <a:avLst/>
          </a:prstGeom>
        </p:spPr>
      </p:pic>
      <p:sp>
        <p:nvSpPr>
          <p:cNvPr id="8" name="文本框 7"/>
          <p:cNvSpPr txBox="1"/>
          <p:nvPr/>
        </p:nvSpPr>
        <p:spPr>
          <a:xfrm>
            <a:off x="7344410" y="2981325"/>
            <a:ext cx="4526915" cy="18827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We can go to the </a:t>
            </a:r>
            <a:r>
              <a:rPr kumimoji="0" lang="en-US" sz="1400" i="0" u="sng" strike="noStrike" cap="none" spc="0" normalizeH="0" baseline="0" dirty="0">
                <a:solidFill>
                  <a:srgbClr val="0070C0"/>
                </a:solidFill>
                <a:effectLst/>
                <a:latin typeface="+mn-ea"/>
              </a:rPr>
              <a:t>https://docs.meteor.com/install.html </a:t>
            </a:r>
            <a:r>
              <a:rPr kumimoji="0" lang="en-US" sz="1400" i="0" strike="noStrike" cap="none" spc="0" normalizeH="0" baseline="0" dirty="0">
                <a:solidFill>
                  <a:schemeClr val="tx1"/>
                </a:solidFill>
                <a:effectLst/>
                <a:latin typeface="+mn-ea"/>
              </a:rPr>
              <a:t>to follow these steps to install meteor on our computer</a:t>
            </a:r>
            <a:endParaRPr kumimoji="0" lang="en-US" sz="1400" i="0" strike="noStrike" cap="none" spc="0" normalizeH="0" baseline="0" dirty="0">
              <a:solidFill>
                <a:schemeClr val="tx1"/>
              </a:solidFill>
              <a:effectLst/>
              <a:latin typeface="+mn-ea"/>
            </a:endParaRPr>
          </a:p>
        </p:txBody>
      </p:sp>
      <p:grpSp>
        <p:nvGrpSpPr>
          <p:cNvPr id="9" name="组合 8"/>
          <p:cNvGrpSpPr/>
          <p:nvPr/>
        </p:nvGrpSpPr>
        <p:grpSpPr>
          <a:xfrm>
            <a:off x="6718708" y="2495921"/>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lgn="l">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5.What is  Meteor ?</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210126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pic>
        <p:nvPicPr>
          <p:cNvPr id="5" name="图片 4" descr="C:\Users\ASU\Desktop\vulcan\meteor2(1).jpgmeteor2(1)"/>
          <p:cNvPicPr>
            <a:picLocks noChangeAspect="1"/>
          </p:cNvPicPr>
          <p:nvPr/>
        </p:nvPicPr>
        <p:blipFill>
          <a:blip r:embed="rId1"/>
          <a:srcRect/>
          <a:stretch>
            <a:fillRect/>
          </a:stretch>
        </p:blipFill>
        <p:spPr>
          <a:xfrm>
            <a:off x="2343785" y="981710"/>
            <a:ext cx="2204720" cy="2836545"/>
          </a:xfrm>
          <a:prstGeom prst="rect">
            <a:avLst/>
          </a:prstGeom>
        </p:spPr>
      </p:pic>
      <p:sp>
        <p:nvSpPr>
          <p:cNvPr id="8" name="文本框 7"/>
          <p:cNvSpPr txBox="1"/>
          <p:nvPr/>
        </p:nvSpPr>
        <p:spPr>
          <a:xfrm>
            <a:off x="7063740" y="3355975"/>
            <a:ext cx="4878705" cy="223774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strike="noStrike" cap="none" spc="0" normalizeH="0" baseline="0" dirty="0">
                <a:effectLst/>
                <a:latin typeface="+mn-ea"/>
              </a:rPr>
              <a:t>Meteor (also known as Meteor.js or Meteor Platform) is an open source, full-stack JavaScript framework for building web applications. Meteor aims to simplify the development of web applications, it provides an integrated development environment that makes collaboration between front-end, back-end and database more smoother.</a:t>
            </a:r>
            <a:endParaRPr kumimoji="0" lang="en-US" sz="1400" i="0" strike="noStrike" cap="none" spc="0" normalizeH="0" baseline="0" dirty="0">
              <a:effectLst/>
              <a:latin typeface="+mn-ea"/>
            </a:endParaRPr>
          </a:p>
        </p:txBody>
      </p:sp>
      <p:grpSp>
        <p:nvGrpSpPr>
          <p:cNvPr id="9" name="组合 8"/>
          <p:cNvGrpSpPr/>
          <p:nvPr/>
        </p:nvGrpSpPr>
        <p:grpSpPr>
          <a:xfrm>
            <a:off x="6664098" y="142213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18" name="图片 17" descr="meteor1(1)"/>
          <p:cNvPicPr>
            <a:picLocks noChangeAspect="1"/>
          </p:cNvPicPr>
          <p:nvPr>
            <p:custDataLst>
              <p:tags r:id="rId2"/>
            </p:custDataLst>
          </p:nvPr>
        </p:nvPicPr>
        <p:blipFill>
          <a:blip r:embed="rId3"/>
          <a:stretch>
            <a:fillRect/>
          </a:stretch>
        </p:blipFill>
        <p:spPr>
          <a:xfrm>
            <a:off x="732155" y="3956685"/>
            <a:ext cx="5609590" cy="2741930"/>
          </a:xfrm>
          <a:prstGeom prst="rect">
            <a:avLst/>
          </a:prstGeom>
        </p:spPr>
      </p:pic>
      <p:sp>
        <p:nvSpPr>
          <p:cNvPr id="19" name="文本框 18"/>
          <p:cNvSpPr txBox="1"/>
          <p:nvPr>
            <p:custDataLst>
              <p:tags r:id="rId4"/>
            </p:custDataLst>
          </p:nvPr>
        </p:nvSpPr>
        <p:spPr>
          <a:xfrm>
            <a:off x="7261860" y="1362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A Japanese TV series character ?</a:t>
            </a:r>
            <a:endParaRPr lang="en-US" sz="1800" b="1" dirty="0">
              <a:latin typeface="+mj-ea"/>
            </a:endParaRPr>
          </a:p>
        </p:txBody>
      </p:sp>
      <p:grpSp>
        <p:nvGrpSpPr>
          <p:cNvPr id="20" name="组合 19"/>
          <p:cNvGrpSpPr/>
          <p:nvPr/>
        </p:nvGrpSpPr>
        <p:grpSpPr>
          <a:xfrm>
            <a:off x="6664098" y="2898511"/>
            <a:ext cx="346554" cy="256032"/>
            <a:chOff x="6718708" y="1269101"/>
            <a:chExt cx="346554" cy="256032"/>
          </a:xfrm>
        </p:grpSpPr>
        <p:sp>
          <p:nvSpPr>
            <p:cNvPr id="21" name="矩形 20"/>
            <p:cNvSpPr/>
            <p:nvPr>
              <p:custDataLst>
                <p:tags r:id="rId5"/>
              </p:custDataLst>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22" name="矩形 21"/>
            <p:cNvSpPr/>
            <p:nvPr>
              <p:custDataLst>
                <p:tags r:id="rId6"/>
              </p:custDataLst>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sp>
        <p:nvSpPr>
          <p:cNvPr id="24" name="文本框 23"/>
          <p:cNvSpPr txBox="1"/>
          <p:nvPr>
            <p:custDataLst>
              <p:tags r:id="rId7"/>
            </p:custDataLst>
          </p:nvPr>
        </p:nvSpPr>
        <p:spPr>
          <a:xfrm>
            <a:off x="7261860" y="2839085"/>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Meteor.js &amp; Meteor Platform</a:t>
            </a:r>
            <a:endParaRPr lang="en-US" sz="1800" b="1" dirty="0">
              <a:latin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6.Create a project</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746365" y="2724785"/>
            <a:ext cx="3971290" cy="18827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Then use a file editor to open the project file you made, you can see some main folders that vulcan has already created for you.You can add new folders and files in it to complete your project.</a:t>
            </a: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grpSp>
        <p:nvGrpSpPr>
          <p:cNvPr id="9" name="组合 8"/>
          <p:cNvGrpSpPr/>
          <p:nvPr/>
        </p:nvGrpSpPr>
        <p:grpSpPr>
          <a:xfrm>
            <a:off x="7236868" y="220826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creat3.pngcreat3"/>
          <p:cNvPicPr>
            <a:picLocks noChangeAspect="1"/>
          </p:cNvPicPr>
          <p:nvPr/>
        </p:nvPicPr>
        <p:blipFill>
          <a:blip r:embed="rId1"/>
          <a:srcRect/>
          <a:stretch>
            <a:fillRect/>
          </a:stretch>
        </p:blipFill>
        <p:spPr>
          <a:xfrm>
            <a:off x="126365" y="1346835"/>
            <a:ext cx="6978015" cy="4638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7.Mian functions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545705" y="183324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imports the React library, which is a JavaScript library for building user interfaces. You must import React first in order to use React elements and functionality in your components</a:t>
            </a: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grpSp>
        <p:nvGrpSpPr>
          <p:cNvPr id="9" name="组合 8"/>
          <p:cNvGrpSpPr/>
          <p:nvPr/>
        </p:nvGrpSpPr>
        <p:grpSpPr>
          <a:xfrm>
            <a:off x="7146063" y="59282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function1.pngfunction1"/>
          <p:cNvPicPr>
            <a:picLocks noChangeAspect="1"/>
          </p:cNvPicPr>
          <p:nvPr/>
        </p:nvPicPr>
        <p:blipFill>
          <a:blip r:embed="rId1"/>
          <a:srcRect t="9347"/>
          <a:stretch>
            <a:fillRect/>
          </a:stretch>
        </p:blipFill>
        <p:spPr>
          <a:xfrm>
            <a:off x="176530" y="2088515"/>
            <a:ext cx="7007225" cy="3473450"/>
          </a:xfrm>
          <a:prstGeom prst="rect">
            <a:avLst/>
          </a:prstGeom>
        </p:spPr>
      </p:pic>
      <p:sp>
        <p:nvSpPr>
          <p:cNvPr id="19" name="文本框 18"/>
          <p:cNvSpPr txBox="1"/>
          <p:nvPr>
            <p:custDataLst>
              <p:tags r:id="rId2"/>
            </p:custDataLst>
          </p:nvPr>
        </p:nvSpPr>
        <p:spPr>
          <a:xfrm>
            <a:off x="7806690" y="981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1.Creating a simple component</a:t>
            </a:r>
            <a:endParaRPr lang="en-US" sz="1800" b="1" dirty="0">
              <a:latin typeface="+mj-ea"/>
            </a:endParaRPr>
          </a:p>
        </p:txBody>
      </p:sp>
      <p:sp>
        <p:nvSpPr>
          <p:cNvPr id="2" name="文本框 1"/>
          <p:cNvSpPr txBox="1"/>
          <p:nvPr>
            <p:custDataLst>
              <p:tags r:id="rId3"/>
            </p:custDataLst>
          </p:nvPr>
        </p:nvSpPr>
        <p:spPr>
          <a:xfrm>
            <a:off x="7545705" y="506539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lang="en-US" sz="1400" dirty="0">
                <a:effectLst/>
                <a:latin typeface="+mn-ea"/>
                <a:sym typeface="+mn-ea"/>
              </a:rPr>
              <a:t>This line of code exports the MyComponent so that it can be imported and used elsewhere.</a:t>
            </a:r>
            <a:endParaRPr kumimoji="0" lang="en-US" sz="1400" i="0" strike="noStrike" cap="none" spc="0" normalizeH="0" baseline="0" dirty="0">
              <a:solidFill>
                <a:schemeClr val="tx1"/>
              </a:solidFill>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sp>
        <p:nvSpPr>
          <p:cNvPr id="5" name="文本框 4"/>
          <p:cNvSpPr txBox="1"/>
          <p:nvPr>
            <p:custDataLst>
              <p:tags r:id="rId4"/>
            </p:custDataLst>
          </p:nvPr>
        </p:nvSpPr>
        <p:spPr>
          <a:xfrm>
            <a:off x="7545705" y="308800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is an arrow function that defines a React component named MyComponent. Arrow functions are a way of declaring function.</a:t>
            </a: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cxnSp>
        <p:nvCxnSpPr>
          <p:cNvPr id="13" name="直接箭头连接符 12"/>
          <p:cNvCxnSpPr/>
          <p:nvPr/>
        </p:nvCxnSpPr>
        <p:spPr>
          <a:xfrm flipV="1">
            <a:off x="2999105" y="2280285"/>
            <a:ext cx="4361180" cy="18224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931795" y="2980055"/>
            <a:ext cx="4399915" cy="54610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030220" y="5268595"/>
            <a:ext cx="4340860" cy="7874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8.Mian functions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545705" y="1833245"/>
            <a:ext cx="441007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imports the createCollection function, which is a part of the core module of Vulcan.js called vulcan:core. It is used to create a data collection.</a:t>
            </a: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grpSp>
        <p:nvGrpSpPr>
          <p:cNvPr id="9" name="组合 8"/>
          <p:cNvGrpSpPr/>
          <p:nvPr/>
        </p:nvGrpSpPr>
        <p:grpSpPr>
          <a:xfrm>
            <a:off x="7146063" y="59282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collect.pngcollect"/>
          <p:cNvPicPr>
            <a:picLocks noChangeAspect="1"/>
          </p:cNvPicPr>
          <p:nvPr/>
        </p:nvPicPr>
        <p:blipFill>
          <a:blip r:embed="rId1"/>
          <a:srcRect t="18164"/>
          <a:stretch>
            <a:fillRect/>
          </a:stretch>
        </p:blipFill>
        <p:spPr>
          <a:xfrm>
            <a:off x="176530" y="3016250"/>
            <a:ext cx="7007225" cy="1619250"/>
          </a:xfrm>
          <a:prstGeom prst="rect">
            <a:avLst/>
          </a:prstGeom>
        </p:spPr>
      </p:pic>
      <p:sp>
        <p:nvSpPr>
          <p:cNvPr id="19" name="文本框 18"/>
          <p:cNvSpPr txBox="1"/>
          <p:nvPr>
            <p:custDataLst>
              <p:tags r:id="rId2"/>
            </p:custDataLst>
          </p:nvPr>
        </p:nvSpPr>
        <p:spPr>
          <a:xfrm>
            <a:off x="7806690" y="981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2.Defining a data collection</a:t>
            </a:r>
            <a:endParaRPr lang="en-US" sz="1800" b="1" dirty="0">
              <a:latin typeface="+mj-ea"/>
            </a:endParaRPr>
          </a:p>
        </p:txBody>
      </p:sp>
      <p:sp>
        <p:nvSpPr>
          <p:cNvPr id="2" name="文本框 1"/>
          <p:cNvSpPr txBox="1"/>
          <p:nvPr>
            <p:custDataLst>
              <p:tags r:id="rId3"/>
            </p:custDataLst>
          </p:nvPr>
        </p:nvSpPr>
        <p:spPr>
          <a:xfrm>
            <a:off x="7454900" y="4384040"/>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is the configuration object passed to the createCollection function, which specifies the data collection name 'Posts'. </a:t>
            </a: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sp>
        <p:nvSpPr>
          <p:cNvPr id="5" name="文本框 4"/>
          <p:cNvSpPr txBox="1"/>
          <p:nvPr>
            <p:custDataLst>
              <p:tags r:id="rId4"/>
            </p:custDataLst>
          </p:nvPr>
        </p:nvSpPr>
        <p:spPr>
          <a:xfrm>
            <a:off x="7545705" y="308800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uses the createCollection function to create a data collection called Posts.</a:t>
            </a:r>
            <a:endParaRPr kumimoji="0" lang="en-US" sz="1400" i="0" u="none" strike="noStrike" cap="none" spc="0" normalizeH="0" baseline="0" dirty="0">
              <a:effectLst/>
              <a:latin typeface="+mn-ea"/>
            </a:endParaRPr>
          </a:p>
        </p:txBody>
      </p:sp>
      <p:cxnSp>
        <p:nvCxnSpPr>
          <p:cNvPr id="12" name="直接箭头连接符 11"/>
          <p:cNvCxnSpPr/>
          <p:nvPr/>
        </p:nvCxnSpPr>
        <p:spPr>
          <a:xfrm flipV="1">
            <a:off x="5452745" y="2117090"/>
            <a:ext cx="2012950" cy="113157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507105" y="3392170"/>
            <a:ext cx="3910965" cy="46037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836545" y="4176395"/>
            <a:ext cx="4418330" cy="64198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9.Mian functions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545705" y="183324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These two lines of code import the graphql function in the react-apollo library and the gql tag template in the graphql-tag library</a:t>
            </a:r>
            <a:endParaRPr kumimoji="0" lang="en-US" sz="1400" i="0" u="none" strike="noStrike" cap="none" spc="0" normalizeH="0" baseline="0" dirty="0">
              <a:effectLst/>
              <a:latin typeface="+mn-ea"/>
            </a:endParaRPr>
          </a:p>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kumimoji="0" lang="en-US" sz="1400" i="0" strike="noStrike" cap="none" spc="0" normalizeH="0" baseline="0" dirty="0">
              <a:solidFill>
                <a:schemeClr val="tx1"/>
              </a:solidFill>
              <a:effectLst/>
              <a:latin typeface="+mn-ea"/>
            </a:endParaRPr>
          </a:p>
        </p:txBody>
      </p:sp>
      <p:grpSp>
        <p:nvGrpSpPr>
          <p:cNvPr id="9" name="组合 8"/>
          <p:cNvGrpSpPr/>
          <p:nvPr/>
        </p:nvGrpSpPr>
        <p:grpSpPr>
          <a:xfrm>
            <a:off x="7146063" y="59282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graph.pnggraph"/>
          <p:cNvPicPr>
            <a:picLocks noChangeAspect="1"/>
          </p:cNvPicPr>
          <p:nvPr/>
        </p:nvPicPr>
        <p:blipFill>
          <a:blip r:embed="rId1"/>
          <a:srcRect t="9049" r="-227"/>
          <a:stretch>
            <a:fillRect/>
          </a:stretch>
        </p:blipFill>
        <p:spPr>
          <a:xfrm>
            <a:off x="598805" y="2077085"/>
            <a:ext cx="6176645" cy="3484880"/>
          </a:xfrm>
          <a:prstGeom prst="rect">
            <a:avLst/>
          </a:prstGeom>
        </p:spPr>
      </p:pic>
      <p:sp>
        <p:nvSpPr>
          <p:cNvPr id="19" name="文本框 18"/>
          <p:cNvSpPr txBox="1"/>
          <p:nvPr>
            <p:custDataLst>
              <p:tags r:id="rId2"/>
            </p:custDataLst>
          </p:nvPr>
        </p:nvSpPr>
        <p:spPr>
          <a:xfrm>
            <a:off x="7806690" y="981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3.Creating a GraphQL query</a:t>
            </a:r>
            <a:endParaRPr lang="en-US" sz="1800" b="1" dirty="0">
              <a:latin typeface="+mj-ea"/>
            </a:endParaRPr>
          </a:p>
        </p:txBody>
      </p:sp>
      <p:sp>
        <p:nvSpPr>
          <p:cNvPr id="2" name="文本框 1"/>
          <p:cNvSpPr txBox="1"/>
          <p:nvPr>
            <p:custDataLst>
              <p:tags r:id="rId3"/>
            </p:custDataLst>
          </p:nvPr>
        </p:nvSpPr>
        <p:spPr>
          <a:xfrm>
            <a:off x="7545705" y="506539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uses graphql components to associate MyComponent with the GraphQL query MyQuery. </a:t>
            </a:r>
            <a:endParaRPr kumimoji="0" lang="en-US" sz="1400" i="0" strike="noStrike" cap="none" spc="0" normalizeH="0" baseline="0" dirty="0">
              <a:solidFill>
                <a:schemeClr val="tx1"/>
              </a:solidFill>
              <a:effectLst/>
              <a:latin typeface="+mn-ea"/>
            </a:endParaRPr>
          </a:p>
        </p:txBody>
      </p:sp>
      <p:sp>
        <p:nvSpPr>
          <p:cNvPr id="5" name="文本框 4"/>
          <p:cNvSpPr txBox="1"/>
          <p:nvPr>
            <p:custDataLst>
              <p:tags r:id="rId4"/>
            </p:custDataLst>
          </p:nvPr>
        </p:nvSpPr>
        <p:spPr>
          <a:xfrm>
            <a:off x="7545705" y="308800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is the definition of a GraphQL query, using the gql tag template. The query is called “MyQuery” and it requests posts from the server, which includes “id”, “title”, or “body” and some fields like that.</a:t>
            </a:r>
            <a:endParaRPr kumimoji="0" lang="en-US" sz="1400" i="0" u="none" strike="noStrike" cap="none" spc="0" normalizeH="0" baseline="0" dirty="0">
              <a:effectLst/>
              <a:latin typeface="+mn-ea"/>
            </a:endParaRPr>
          </a:p>
        </p:txBody>
      </p:sp>
      <p:cxnSp>
        <p:nvCxnSpPr>
          <p:cNvPr id="13" name="直接箭头连接符 12"/>
          <p:cNvCxnSpPr/>
          <p:nvPr/>
        </p:nvCxnSpPr>
        <p:spPr>
          <a:xfrm flipV="1">
            <a:off x="2999105" y="2280285"/>
            <a:ext cx="4361180" cy="18224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931795" y="2980055"/>
            <a:ext cx="4399915" cy="54610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485005" y="5328285"/>
            <a:ext cx="2884805" cy="10541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10.Mian functions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545705" y="1971675"/>
            <a:ext cx="441007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imports Vulcan.js’s addRoute function, which allows you to define new routes.</a:t>
            </a:r>
            <a:endParaRPr kumimoji="0" lang="en-US" sz="1400" i="0" u="none" strike="noStrike" cap="none" spc="0" normalizeH="0" baseline="0" dirty="0">
              <a:effectLst/>
              <a:latin typeface="+mn-ea"/>
            </a:endParaRPr>
          </a:p>
        </p:txBody>
      </p:sp>
      <p:grpSp>
        <p:nvGrpSpPr>
          <p:cNvPr id="9" name="组合 8"/>
          <p:cNvGrpSpPr/>
          <p:nvPr/>
        </p:nvGrpSpPr>
        <p:grpSpPr>
          <a:xfrm>
            <a:off x="7146063" y="59282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routes.pngroutes"/>
          <p:cNvPicPr>
            <a:picLocks noChangeAspect="1"/>
          </p:cNvPicPr>
          <p:nvPr/>
        </p:nvPicPr>
        <p:blipFill>
          <a:blip r:embed="rId1"/>
          <a:srcRect t="15405" r="144"/>
          <a:stretch>
            <a:fillRect/>
          </a:stretch>
        </p:blipFill>
        <p:spPr>
          <a:xfrm>
            <a:off x="320040" y="2690495"/>
            <a:ext cx="6590030" cy="2022475"/>
          </a:xfrm>
          <a:prstGeom prst="rect">
            <a:avLst/>
          </a:prstGeom>
        </p:spPr>
      </p:pic>
      <p:sp>
        <p:nvSpPr>
          <p:cNvPr id="19" name="文本框 18"/>
          <p:cNvSpPr txBox="1"/>
          <p:nvPr>
            <p:custDataLst>
              <p:tags r:id="rId2"/>
            </p:custDataLst>
          </p:nvPr>
        </p:nvSpPr>
        <p:spPr>
          <a:xfrm>
            <a:off x="7806690" y="981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4.Defining routes</a:t>
            </a:r>
            <a:endParaRPr lang="en-US" sz="1800" b="1" dirty="0">
              <a:latin typeface="+mj-ea"/>
            </a:endParaRPr>
          </a:p>
        </p:txBody>
      </p:sp>
      <p:sp>
        <p:nvSpPr>
          <p:cNvPr id="5" name="文本框 4"/>
          <p:cNvSpPr txBox="1"/>
          <p:nvPr>
            <p:custDataLst>
              <p:tags r:id="rId3"/>
            </p:custDataLst>
          </p:nvPr>
        </p:nvSpPr>
        <p:spPr>
          <a:xfrm>
            <a:off x="7545705" y="308800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is the function call that defines a new route, which accepts an object containing the route configuration as a parameter.</a:t>
            </a:r>
            <a:endParaRPr kumimoji="0" lang="en-US" sz="1400" i="0" u="none" strike="noStrike" cap="none" spc="0" normalizeH="0" baseline="0" dirty="0">
              <a:effectLst/>
              <a:latin typeface="+mn-ea"/>
            </a:endParaRPr>
          </a:p>
        </p:txBody>
      </p:sp>
      <p:cxnSp>
        <p:nvCxnSpPr>
          <p:cNvPr id="7" name="直接箭头连接符 6"/>
          <p:cNvCxnSpPr/>
          <p:nvPr/>
        </p:nvCxnSpPr>
        <p:spPr>
          <a:xfrm flipV="1">
            <a:off x="4599940" y="2259330"/>
            <a:ext cx="2760345" cy="66103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62760" y="3390265"/>
            <a:ext cx="5616575" cy="6667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11.Mian functions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545705" y="183324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imports the Components and registerComponent of Vulcan.js.</a:t>
            </a:r>
            <a:endParaRPr kumimoji="0" lang="en-US" sz="1400" i="0" u="none" strike="noStrike" cap="none" spc="0" normalizeH="0" baseline="0" dirty="0">
              <a:effectLst/>
              <a:latin typeface="+mn-ea"/>
            </a:endParaRPr>
          </a:p>
        </p:txBody>
      </p:sp>
      <p:grpSp>
        <p:nvGrpSpPr>
          <p:cNvPr id="9" name="组合 8"/>
          <p:cNvGrpSpPr/>
          <p:nvPr/>
        </p:nvGrpSpPr>
        <p:grpSpPr>
          <a:xfrm>
            <a:off x="7146063" y="59282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form.pngform"/>
          <p:cNvPicPr>
            <a:picLocks noChangeAspect="1"/>
          </p:cNvPicPr>
          <p:nvPr/>
        </p:nvPicPr>
        <p:blipFill>
          <a:blip r:embed="rId1"/>
          <a:srcRect t="10195" r="546"/>
          <a:stretch>
            <a:fillRect/>
          </a:stretch>
        </p:blipFill>
        <p:spPr>
          <a:xfrm>
            <a:off x="598805" y="2220595"/>
            <a:ext cx="6129020" cy="3216275"/>
          </a:xfrm>
          <a:prstGeom prst="rect">
            <a:avLst/>
          </a:prstGeom>
        </p:spPr>
      </p:pic>
      <p:sp>
        <p:nvSpPr>
          <p:cNvPr id="19" name="文本框 18"/>
          <p:cNvSpPr txBox="1"/>
          <p:nvPr>
            <p:custDataLst>
              <p:tags r:id="rId2"/>
            </p:custDataLst>
          </p:nvPr>
        </p:nvSpPr>
        <p:spPr>
          <a:xfrm>
            <a:off x="7806690" y="981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5.Using form</a:t>
            </a:r>
            <a:endParaRPr lang="en-US" sz="1800" b="1" dirty="0">
              <a:latin typeface="+mj-ea"/>
            </a:endParaRPr>
          </a:p>
        </p:txBody>
      </p:sp>
      <p:sp>
        <p:nvSpPr>
          <p:cNvPr id="2" name="文本框 1"/>
          <p:cNvSpPr txBox="1"/>
          <p:nvPr>
            <p:custDataLst>
              <p:tags r:id="rId3"/>
            </p:custDataLst>
          </p:nvPr>
        </p:nvSpPr>
        <p:spPr>
          <a:xfrm>
            <a:off x="7456170" y="406590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The SmartForm component of Vulcan.js is used here to render the form of the collection (in this case is the Posts collection).</a:t>
            </a:r>
            <a:endParaRPr kumimoji="0" lang="en-US" sz="1400" i="0" u="none" strike="noStrike" cap="none" spc="0" normalizeH="0" baseline="0" dirty="0">
              <a:effectLst/>
              <a:latin typeface="+mn-ea"/>
            </a:endParaRPr>
          </a:p>
        </p:txBody>
      </p:sp>
      <p:sp>
        <p:nvSpPr>
          <p:cNvPr id="5" name="文本框 4"/>
          <p:cNvSpPr txBox="1"/>
          <p:nvPr>
            <p:custDataLst>
              <p:tags r:id="rId4"/>
            </p:custDataLst>
          </p:nvPr>
        </p:nvSpPr>
        <p:spPr>
          <a:xfrm>
            <a:off x="7545705" y="294957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is a stateless functional component called MyForm, this will render a form.</a:t>
            </a:r>
            <a:endParaRPr kumimoji="0" lang="en-US" sz="1400" i="0" u="none" strike="noStrike" cap="none" spc="0" normalizeH="0" baseline="0" dirty="0">
              <a:effectLst/>
              <a:latin typeface="+mn-ea"/>
            </a:endParaRPr>
          </a:p>
        </p:txBody>
      </p:sp>
      <p:cxnSp>
        <p:nvCxnSpPr>
          <p:cNvPr id="12" name="直接箭头连接符 11"/>
          <p:cNvCxnSpPr/>
          <p:nvPr/>
        </p:nvCxnSpPr>
        <p:spPr>
          <a:xfrm flipV="1">
            <a:off x="6276975" y="2077085"/>
            <a:ext cx="1179195" cy="38354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836545" y="3121660"/>
            <a:ext cx="4523740" cy="7683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989580" y="3610610"/>
            <a:ext cx="4255770" cy="81470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12.Mian functions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183329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sp>
        <p:nvSpPr>
          <p:cNvPr id="8" name="文本框 7"/>
          <p:cNvSpPr txBox="1"/>
          <p:nvPr/>
        </p:nvSpPr>
        <p:spPr>
          <a:xfrm>
            <a:off x="7545705" y="1971675"/>
            <a:ext cx="441007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imports the addCallback function of Vulcan.js.</a:t>
            </a:r>
            <a:endParaRPr kumimoji="0" lang="en-US" sz="1400" i="0" u="none" strike="noStrike" cap="none" spc="0" normalizeH="0" baseline="0" dirty="0">
              <a:effectLst/>
              <a:latin typeface="+mn-ea"/>
            </a:endParaRPr>
          </a:p>
        </p:txBody>
      </p:sp>
      <p:grpSp>
        <p:nvGrpSpPr>
          <p:cNvPr id="9" name="组合 8"/>
          <p:cNvGrpSpPr/>
          <p:nvPr/>
        </p:nvGrpSpPr>
        <p:grpSpPr>
          <a:xfrm>
            <a:off x="7146063" y="59282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C:\Users\ASU\Desktop\vulcan\callback.pngcallback"/>
          <p:cNvPicPr>
            <a:picLocks noChangeAspect="1"/>
          </p:cNvPicPr>
          <p:nvPr/>
        </p:nvPicPr>
        <p:blipFill>
          <a:blip r:embed="rId1"/>
          <a:srcRect t="17173"/>
          <a:stretch>
            <a:fillRect/>
          </a:stretch>
        </p:blipFill>
        <p:spPr>
          <a:xfrm>
            <a:off x="281940" y="2824480"/>
            <a:ext cx="6637655" cy="1748790"/>
          </a:xfrm>
          <a:prstGeom prst="rect">
            <a:avLst/>
          </a:prstGeom>
        </p:spPr>
      </p:pic>
      <p:sp>
        <p:nvSpPr>
          <p:cNvPr id="19" name="文本框 18"/>
          <p:cNvSpPr txBox="1"/>
          <p:nvPr>
            <p:custDataLst>
              <p:tags r:id="rId2"/>
            </p:custDataLst>
          </p:nvPr>
        </p:nvSpPr>
        <p:spPr>
          <a:xfrm>
            <a:off x="7806690" y="981710"/>
            <a:ext cx="4149090" cy="368300"/>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sz="1800" b="1" dirty="0">
                <a:latin typeface="+mj-ea"/>
              </a:rPr>
              <a:t>6.Subscribing and publishing data</a:t>
            </a:r>
            <a:endParaRPr lang="en-US" sz="1800" b="1" dirty="0">
              <a:latin typeface="+mj-ea"/>
            </a:endParaRPr>
          </a:p>
        </p:txBody>
      </p:sp>
      <p:sp>
        <p:nvSpPr>
          <p:cNvPr id="5" name="文本框 4"/>
          <p:cNvSpPr txBox="1"/>
          <p:nvPr>
            <p:custDataLst>
              <p:tags r:id="rId3"/>
            </p:custDataLst>
          </p:nvPr>
        </p:nvSpPr>
        <p:spPr>
          <a:xfrm>
            <a:off x="7545705" y="3088005"/>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line of code uses the addCallback function to register a callback function that will be executed asynchronously when a new post is created in the posts collection.</a:t>
            </a:r>
            <a:endParaRPr kumimoji="0" lang="en-US" sz="1400" i="0" u="none" strike="noStrike" cap="none" spc="0" normalizeH="0" baseline="0" dirty="0">
              <a:effectLst/>
              <a:latin typeface="+mn-ea"/>
            </a:endParaRPr>
          </a:p>
        </p:txBody>
      </p:sp>
      <p:cxnSp>
        <p:nvCxnSpPr>
          <p:cNvPr id="7" name="直接箭头连接符 6"/>
          <p:cNvCxnSpPr/>
          <p:nvPr/>
        </p:nvCxnSpPr>
        <p:spPr>
          <a:xfrm flipV="1">
            <a:off x="4599940" y="2259330"/>
            <a:ext cx="2760345" cy="66103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4244975" y="3486150"/>
            <a:ext cx="3086735" cy="8636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4"/>
            </p:custDataLst>
          </p:nvPr>
        </p:nvSpPr>
        <p:spPr>
          <a:xfrm>
            <a:off x="7545705" y="4573270"/>
            <a:ext cx="4229735" cy="1116330"/>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This is the main body of the callback function. </a:t>
            </a:r>
            <a:endParaRPr kumimoji="0" lang="en-US" sz="1400" i="0" u="none" strike="noStrike" cap="none" spc="0" normalizeH="0" baseline="0" dirty="0">
              <a:effectLst/>
              <a:latin typeface="+mn-ea"/>
            </a:endParaRPr>
          </a:p>
        </p:txBody>
      </p:sp>
      <p:cxnSp>
        <p:nvCxnSpPr>
          <p:cNvPr id="14" name="直接箭头连接符 13"/>
          <p:cNvCxnSpPr/>
          <p:nvPr/>
        </p:nvCxnSpPr>
        <p:spPr>
          <a:xfrm>
            <a:off x="4264660" y="4041775"/>
            <a:ext cx="3105150" cy="75755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8542556" y="593725"/>
            <a:ext cx="2675572" cy="5650865"/>
          </a:xfrm>
        </p:spPr>
        <p:txBody>
          <a:bodyPr/>
          <a:lstStyle/>
          <a:p>
            <a:r>
              <a:rPr lang="en-US" altLang="zh-CN" dirty="0"/>
              <a:t>1</a:t>
            </a:r>
            <a:endParaRPr lang="zh-CN" altLang="en-US" dirty="0"/>
          </a:p>
        </p:txBody>
      </p:sp>
      <p:sp>
        <p:nvSpPr>
          <p:cNvPr id="9" name="文本占位符 8"/>
          <p:cNvSpPr>
            <a:spLocks noGrp="1"/>
          </p:cNvSpPr>
          <p:nvPr>
            <p:ph type="body" sz="quarter" idx="18"/>
          </p:nvPr>
        </p:nvSpPr>
        <p:spPr>
          <a:xfrm>
            <a:off x="1039494" y="2378083"/>
            <a:ext cx="3756025" cy="584775"/>
          </a:xfrm>
        </p:spPr>
        <p:txBody>
          <a:bodyPr/>
          <a:lstStyle/>
          <a:p>
            <a:pPr>
              <a:lnSpc>
                <a:spcPct val="100000"/>
              </a:lnSpc>
            </a:pPr>
            <a:r>
              <a:rPr lang="en-US" altLang="zh-CN" sz="3200" dirty="0">
                <a:gradFill flip="none" rotWithShape="1">
                  <a:gsLst>
                    <a:gs pos="60000">
                      <a:schemeClr val="accent2"/>
                    </a:gs>
                    <a:gs pos="0">
                      <a:schemeClr val="accent2">
                        <a:lumMod val="60000"/>
                        <a:lumOff val="40000"/>
                      </a:schemeClr>
                    </a:gs>
                  </a:gsLst>
                  <a:lin ang="2700000" scaled="1"/>
                  <a:tileRect/>
                </a:gradFill>
              </a:rPr>
              <a:t>Chapter 01</a:t>
            </a:r>
            <a:endParaRPr lang="zh-CN" altLang="en-US" sz="3200" dirty="0">
              <a:gradFill flip="none" rotWithShape="1">
                <a:gsLst>
                  <a:gs pos="60000">
                    <a:schemeClr val="accent2"/>
                  </a:gs>
                  <a:gs pos="0">
                    <a:schemeClr val="accent2">
                      <a:lumMod val="60000"/>
                      <a:lumOff val="40000"/>
                    </a:schemeClr>
                  </a:gs>
                </a:gsLst>
                <a:lin ang="2700000" scaled="1"/>
                <a:tileRect/>
              </a:gradFill>
            </a:endParaRPr>
          </a:p>
        </p:txBody>
      </p:sp>
      <p:sp>
        <p:nvSpPr>
          <p:cNvPr id="7" name="文本占位符 6"/>
          <p:cNvSpPr>
            <a:spLocks noGrp="1"/>
          </p:cNvSpPr>
          <p:nvPr>
            <p:custDataLst>
              <p:tags r:id="rId1"/>
            </p:custDataLst>
          </p:nvPr>
        </p:nvSpPr>
        <p:spPr>
          <a:xfrm>
            <a:off x="1042034" y="3258767"/>
            <a:ext cx="5810179" cy="583565"/>
          </a:xfrm>
          <a:prstGeom prst="rect">
            <a:avLst/>
          </a:prstGeom>
        </p:spPr>
        <p:txBody>
          <a:bodyPr wrap="square"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5400" b="1" kern="1200" dirty="0">
                <a:gradFill flip="none" rotWithShape="1">
                  <a:gsLst>
                    <a:gs pos="60000">
                      <a:schemeClr val="accent2"/>
                    </a:gs>
                    <a:gs pos="0">
                      <a:schemeClr val="accent2">
                        <a:lumMod val="60000"/>
                        <a:lumOff val="40000"/>
                      </a:schemeClr>
                    </a:gs>
                  </a:gsLst>
                  <a:lin ang="2700000" scaled="1"/>
                  <a:tileRect/>
                </a:gra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altLang="zh-CN" sz="3200" dirty="0"/>
              <a:t>Introduction</a:t>
            </a:r>
            <a:endParaRPr lang="en-US" altLang="zh-CN"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905828" cy="6858000"/>
          </a:xfrm>
          <a:prstGeom prst="rect">
            <a:avLst/>
          </a:prstGeom>
          <a:gradFill flip="none" rotWithShape="1">
            <a:gsLst>
              <a:gs pos="60000">
                <a:schemeClr val="accent2"/>
              </a:gs>
              <a:gs pos="0">
                <a:schemeClr val="accent2">
                  <a:lumMod val="60000"/>
                  <a:lumOff val="40000"/>
                </a:schemeClr>
              </a:gs>
            </a:gsLst>
            <a:lin ang="2700000" scaled="1"/>
            <a:tileRect/>
          </a:gradFill>
          <a:ln>
            <a:noFill/>
          </a:ln>
          <a:effectLst>
            <a:outerShdw blurRad="254000" dist="76200" algn="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grpSp>
        <p:nvGrpSpPr>
          <p:cNvPr id="5" name="组合 4"/>
          <p:cNvGrpSpPr/>
          <p:nvPr/>
        </p:nvGrpSpPr>
        <p:grpSpPr>
          <a:xfrm>
            <a:off x="578485" y="664845"/>
            <a:ext cx="2493010" cy="5677535"/>
            <a:chOff x="578575" y="664985"/>
            <a:chExt cx="2492990" cy="5603366"/>
          </a:xfrm>
        </p:grpSpPr>
        <p:sp>
          <p:nvSpPr>
            <p:cNvPr id="6" name="文本框 5"/>
            <p:cNvSpPr txBox="1"/>
            <p:nvPr/>
          </p:nvSpPr>
          <p:spPr>
            <a:xfrm>
              <a:off x="578575" y="2911721"/>
              <a:ext cx="2371071" cy="3356630"/>
            </a:xfrm>
            <a:prstGeom prst="rect">
              <a:avLst/>
            </a:prstGeom>
            <a:noFill/>
          </p:spPr>
          <p:txBody>
            <a:bodyPr wrap="square">
              <a:noAutofit/>
            </a:bodyPr>
            <a:lstStyle/>
            <a:p>
              <a:pPr marL="0" marR="0" lvl="0" indent="0" algn="just" defTabSz="914400" rtl="0" eaLnBrk="1" fontAlgn="base" latinLnBrk="0" hangingPunct="1">
                <a:lnSpc>
                  <a:spcPct val="120000"/>
                </a:lnSpc>
                <a:spcAft>
                  <a:spcPts val="50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mn-ea"/>
                  <a:cs typeface="OPPOSans R" panose="00020600040101010101" pitchFamily="18" charset="-122"/>
                  <a:sym typeface="OPPOSans R" panose="00020600040101010101" pitchFamily="18" charset="-122"/>
                </a:rPr>
                <a:t>When we are struggling with the </a:t>
              </a:r>
              <a:endParaRPr kumimoji="0" lang="en-US" altLang="zh-CN" sz="1800" b="1" i="0" u="none" strike="noStrike" kern="1200" cap="none" spc="0" normalizeH="0" baseline="0" noProof="0" dirty="0">
                <a:ln>
                  <a:noFill/>
                </a:ln>
                <a:solidFill>
                  <a:srgbClr val="FFFFFF"/>
                </a:solidFill>
                <a:effectLst/>
                <a:uLnTx/>
                <a:uFillTx/>
                <a:latin typeface="+mn-ea"/>
                <a:cs typeface="OPPOSans R" panose="00020600040101010101" pitchFamily="18" charset="-122"/>
                <a:sym typeface="OPPOSans R" panose="00020600040101010101" pitchFamily="18" charset="-122"/>
              </a:endParaRPr>
            </a:p>
            <a:p>
              <a:pPr marL="0" marR="0" lvl="0" indent="0" algn="just" defTabSz="914400" rtl="0" eaLnBrk="1" fontAlgn="base" latinLnBrk="0" hangingPunct="1">
                <a:lnSpc>
                  <a:spcPct val="120000"/>
                </a:lnSpc>
                <a:spcAft>
                  <a:spcPts val="500"/>
                </a:spcAft>
                <a:buClrTx/>
                <a:buSzTx/>
                <a:buFontTx/>
                <a:buNone/>
                <a:defRPr/>
              </a:pPr>
              <a:r>
                <a:rPr kumimoji="0" lang="en-US" altLang="zh-CN" sz="1800" b="1" i="0" u="none" strike="noStrike" kern="1200" cap="none" spc="0" normalizeH="0" baseline="0" noProof="0" dirty="0">
                  <a:ln>
                    <a:noFill/>
                  </a:ln>
                  <a:solidFill>
                    <a:srgbClr val="FFFFFF"/>
                  </a:solidFill>
                  <a:effectLst/>
                  <a:uLnTx/>
                  <a:uFillTx/>
                  <a:latin typeface="+mn-ea"/>
                  <a:cs typeface="OPPOSans R" panose="00020600040101010101" pitchFamily="18" charset="-122"/>
                  <a:sym typeface="OPPOSans R" panose="00020600040101010101" pitchFamily="18" charset="-122"/>
                </a:rPr>
                <a:t>vulcan.js, we found another framework named “VulcanNext”</a:t>
              </a:r>
              <a:endParaRPr kumimoji="0" lang="en-US" altLang="zh-CN" sz="1800" b="1" i="0" u="none" strike="noStrike" kern="1200" cap="none" spc="0" normalizeH="0" baseline="0" noProof="0" dirty="0">
                <a:ln>
                  <a:noFill/>
                </a:ln>
                <a:solidFill>
                  <a:srgbClr val="FFFFFF"/>
                </a:solidFill>
                <a:effectLst/>
                <a:uLnTx/>
                <a:uFillTx/>
                <a:latin typeface="+mn-ea"/>
                <a:cs typeface="OPPOSans R" panose="00020600040101010101" pitchFamily="18" charset="-122"/>
                <a:sym typeface="OPPOSans R" panose="00020600040101010101" pitchFamily="18" charset="-122"/>
              </a:endParaRPr>
            </a:p>
          </p:txBody>
        </p:sp>
        <p:sp>
          <p:nvSpPr>
            <p:cNvPr id="7" name="文本框 6"/>
            <p:cNvSpPr txBox="1"/>
            <p:nvPr/>
          </p:nvSpPr>
          <p:spPr>
            <a:xfrm>
              <a:off x="578575" y="664985"/>
              <a:ext cx="2492990" cy="745779"/>
            </a:xfrm>
            <a:prstGeom prst="rect">
              <a:avLst/>
            </a:prstGeom>
            <a:noFill/>
          </p:spPr>
          <p:txBody>
            <a:bodyPr vert="horz" wrap="square">
              <a:spAutoFit/>
            </a:bodyPr>
            <a:lstStyle/>
            <a:p>
              <a:pPr marL="0" marR="0" lvl="0" indent="0" algn="l" defTabSz="914400" rtl="0" eaLnBrk="1" fontAlgn="base" latinLnBrk="0" hangingPunct="1">
                <a:lnSpc>
                  <a:spcPct val="120000"/>
                </a:lnSpc>
                <a:spcAft>
                  <a:spcPts val="50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mj-ea"/>
                  <a:ea typeface="+mj-ea"/>
                  <a:cs typeface="OPPOSans B" panose="00020600040101010101" pitchFamily="18" charset="-122"/>
                  <a:sym typeface="OPPOSans B" panose="00020600040101010101" pitchFamily="18" charset="-122"/>
                </a:rPr>
                <a:t>However</a:t>
              </a:r>
              <a:endParaRPr kumimoji="0" lang="en-US" altLang="zh-CN" sz="3600" b="1" i="0" u="none" strike="noStrike" kern="1200" cap="none" spc="0" normalizeH="0" baseline="0" noProof="0" dirty="0">
                <a:ln>
                  <a:noFill/>
                </a:ln>
                <a:solidFill>
                  <a:srgbClr val="FFFFFF"/>
                </a:solidFill>
                <a:effectLst/>
                <a:uLnTx/>
                <a:uFillTx/>
                <a:latin typeface="+mj-ea"/>
                <a:ea typeface="+mj-ea"/>
                <a:cs typeface="OPPOSans B" panose="00020600040101010101" pitchFamily="18" charset="-122"/>
                <a:sym typeface="OPPOSans B" panose="00020600040101010101" pitchFamily="18" charset="-122"/>
              </a:endParaRPr>
            </a:p>
          </p:txBody>
        </p:sp>
        <p:cxnSp>
          <p:nvCxnSpPr>
            <p:cNvPr id="8" name="直接连接符 7"/>
            <p:cNvCxnSpPr/>
            <p:nvPr/>
          </p:nvCxnSpPr>
          <p:spPr>
            <a:xfrm>
              <a:off x="676555" y="2590957"/>
              <a:ext cx="96617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descr="C:\Users\ASU\Desktop\vulcan\js.jpgjs"/>
          <p:cNvPicPr>
            <a:picLocks noChangeAspect="1"/>
          </p:cNvPicPr>
          <p:nvPr/>
        </p:nvPicPr>
        <p:blipFill>
          <a:blip r:embed="rId1"/>
          <a:srcRect/>
          <a:stretch>
            <a:fillRect/>
          </a:stretch>
        </p:blipFill>
        <p:spPr>
          <a:xfrm>
            <a:off x="3626485" y="539750"/>
            <a:ext cx="4610100" cy="2207895"/>
          </a:xfrm>
          <a:prstGeom prst="roundRect">
            <a:avLst>
              <a:gd name="adj" fmla="val 11111"/>
            </a:avLst>
          </a:prstGeom>
        </p:spPr>
      </p:pic>
      <p:sp>
        <p:nvSpPr>
          <p:cNvPr id="15" name="文本框 14"/>
          <p:cNvSpPr txBox="1"/>
          <p:nvPr/>
        </p:nvSpPr>
        <p:spPr>
          <a:xfrm>
            <a:off x="8014335" y="2940685"/>
            <a:ext cx="4081780" cy="765810"/>
          </a:xfrm>
          <a:prstGeom prst="round1Rect">
            <a:avLst>
              <a:gd name="adj" fmla="val 50000"/>
            </a:avLst>
          </a:prstGeom>
        </p:spPr>
        <p:txBody>
          <a:bodyPr wrap="square">
            <a:noAutofit/>
          </a:bodyPr>
          <a:lstStyle>
            <a:defPPr>
              <a:defRPr lang="zh-CN"/>
            </a:defPPr>
            <a:lvl1pPr>
              <a:lnSpc>
                <a:spcPct val="120000"/>
              </a:lnSpc>
              <a:spcAft>
                <a:spcPts val="500"/>
              </a:spcAft>
              <a:defRPr sz="24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dist">
              <a:lnSpc>
                <a:spcPct val="100000"/>
              </a:lnSpc>
            </a:pPr>
            <a:r>
              <a:rPr lang="en-US" altLang="zh-CN" sz="2800" dirty="0">
                <a:sym typeface="OPPOSans B" panose="00020600040101010101" pitchFamily="18" charset="-122"/>
              </a:rPr>
              <a:t>Similar or different?</a:t>
            </a:r>
            <a:endParaRPr lang="en-US" altLang="zh-CN" sz="2800" dirty="0">
              <a:sym typeface="OPPOSans B" panose="00020600040101010101" pitchFamily="18" charset="-122"/>
            </a:endParaRPr>
          </a:p>
        </p:txBody>
      </p:sp>
      <p:pic>
        <p:nvPicPr>
          <p:cNvPr id="2" name="图片 1" descr="next"/>
          <p:cNvPicPr>
            <a:picLocks noChangeAspect="1"/>
          </p:cNvPicPr>
          <p:nvPr/>
        </p:nvPicPr>
        <p:blipFill>
          <a:blip r:embed="rId2"/>
          <a:stretch>
            <a:fillRect/>
          </a:stretch>
        </p:blipFill>
        <p:spPr>
          <a:xfrm>
            <a:off x="3343910" y="3707130"/>
            <a:ext cx="5389880" cy="1882775"/>
          </a:xfrm>
          <a:prstGeom prst="round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8542556" y="593725"/>
            <a:ext cx="2675572" cy="5650865"/>
          </a:xfrm>
        </p:spPr>
        <p:txBody>
          <a:bodyPr/>
          <a:lstStyle/>
          <a:p>
            <a:r>
              <a:rPr lang="en-US" altLang="zh-CN" dirty="0"/>
              <a:t>3</a:t>
            </a:r>
            <a:endParaRPr lang="zh-CN" altLang="en-US" dirty="0"/>
          </a:p>
        </p:txBody>
      </p:sp>
      <p:sp>
        <p:nvSpPr>
          <p:cNvPr id="8" name="文本占位符 7"/>
          <p:cNvSpPr>
            <a:spLocks noGrp="1"/>
          </p:cNvSpPr>
          <p:nvPr>
            <p:ph type="body" sz="quarter" idx="16"/>
          </p:nvPr>
        </p:nvSpPr>
        <p:spPr>
          <a:xfrm>
            <a:off x="1042035" y="3159744"/>
            <a:ext cx="5787028" cy="781610"/>
          </a:xfrm>
        </p:spPr>
        <p:txBody>
          <a:bodyPr/>
          <a:lstStyle/>
          <a:p>
            <a:pPr algn="dist">
              <a:lnSpc>
                <a:spcPct val="100000"/>
              </a:lnSpc>
            </a:pPr>
            <a:r>
              <a:rPr lang="en-US" altLang="zh-CN" dirty="0"/>
              <a:t>Vulcan Next</a:t>
            </a:r>
            <a:endParaRPr lang="en-US" altLang="zh-CN" dirty="0"/>
          </a:p>
        </p:txBody>
      </p:sp>
      <p:sp>
        <p:nvSpPr>
          <p:cNvPr id="10" name="文本占位符 9"/>
          <p:cNvSpPr>
            <a:spLocks noGrp="1"/>
          </p:cNvSpPr>
          <p:nvPr>
            <p:ph type="body" sz="quarter" idx="18"/>
          </p:nvPr>
        </p:nvSpPr>
        <p:spPr>
          <a:xfrm>
            <a:off x="1039494" y="2378083"/>
            <a:ext cx="3756025" cy="584775"/>
          </a:xfrm>
        </p:spPr>
        <p:txBody>
          <a:bodyPr/>
          <a:lstStyle/>
          <a:p>
            <a:pPr>
              <a:lnSpc>
                <a:spcPct val="100000"/>
              </a:lnSpc>
            </a:pPr>
            <a:r>
              <a:rPr lang="en-US" altLang="zh-CN" dirty="0"/>
              <a:t>Chapter 03</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959985" y="4143375"/>
            <a:ext cx="6628130" cy="1786255"/>
            <a:chOff x="1773995" y="4089877"/>
            <a:chExt cx="3238671" cy="1786528"/>
          </a:xfrm>
        </p:grpSpPr>
        <p:sp>
          <p:nvSpPr>
            <p:cNvPr id="4" name="矩形 3"/>
            <p:cNvSpPr/>
            <p:nvPr/>
          </p:nvSpPr>
          <p:spPr>
            <a:xfrm>
              <a:off x="1773995" y="4089877"/>
              <a:ext cx="3238671" cy="1786528"/>
            </a:xfrm>
            <a:prstGeom prst="rect">
              <a:avLst/>
            </a:prstGeom>
            <a:gradFill flip="none" rotWithShape="1">
              <a:gsLst>
                <a:gs pos="60000">
                  <a:schemeClr val="accent2"/>
                </a:gs>
                <a:gs pos="0">
                  <a:schemeClr val="accent2">
                    <a:lumMod val="60000"/>
                    <a:lumOff val="40000"/>
                  </a:schemeClr>
                </a:gs>
              </a:gsLst>
              <a:lin ang="2700000" scaled="1"/>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sp>
          <p:nvSpPr>
            <p:cNvPr id="5" name="等腰三角形 4"/>
            <p:cNvSpPr/>
            <p:nvPr/>
          </p:nvSpPr>
          <p:spPr>
            <a:xfrm rot="5400000">
              <a:off x="1772272" y="4381424"/>
              <a:ext cx="164352" cy="141683"/>
            </a:xfrm>
            <a:prstGeom prs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grpSp>
      <p:sp>
        <p:nvSpPr>
          <p:cNvPr id="9" name="标题 8"/>
          <p:cNvSpPr>
            <a:spLocks noGrp="1"/>
          </p:cNvSpPr>
          <p:nvPr>
            <p:ph type="title"/>
          </p:nvPr>
        </p:nvSpPr>
        <p:spPr>
          <a:xfrm>
            <a:off x="680278" y="459760"/>
            <a:ext cx="10858500" cy="521970"/>
          </a:xfrm>
        </p:spPr>
        <p:txBody>
          <a:bodyPr>
            <a:spAutoFit/>
          </a:bodyPr>
          <a:lstStyle/>
          <a:p>
            <a:pPr>
              <a:spcAft>
                <a:spcPts val="500"/>
              </a:spcAft>
            </a:pPr>
            <a:r>
              <a:rPr lang="en-US" altLang="zh-CN" dirty="0">
                <a:gradFill flip="none" rotWithShape="1">
                  <a:gsLst>
                    <a:gs pos="60000">
                      <a:schemeClr val="accent2"/>
                    </a:gs>
                    <a:gs pos="0">
                      <a:schemeClr val="accent2">
                        <a:lumMod val="60000"/>
                        <a:lumOff val="40000"/>
                      </a:schemeClr>
                    </a:gs>
                  </a:gsLst>
                  <a:lin ang="2700000" scaled="1"/>
                  <a:tileRect/>
                </a:gradFill>
                <a:cs typeface="+mn-cs"/>
              </a:rPr>
              <a:t>Install vulcan-next</a:t>
            </a:r>
            <a:endParaRPr lang="en-US" altLang="zh-CN" dirty="0">
              <a:gradFill flip="none" rotWithShape="1">
                <a:gsLst>
                  <a:gs pos="60000">
                    <a:schemeClr val="accent2"/>
                  </a:gs>
                  <a:gs pos="0">
                    <a:schemeClr val="accent2">
                      <a:lumMod val="60000"/>
                      <a:lumOff val="40000"/>
                    </a:schemeClr>
                  </a:gs>
                </a:gsLst>
                <a:lin ang="2700000" scaled="1"/>
                <a:tileRect/>
              </a:gradFill>
              <a:cs typeface="+mn-cs"/>
            </a:endParaRPr>
          </a:p>
        </p:txBody>
      </p:sp>
      <p:sp>
        <p:nvSpPr>
          <p:cNvPr id="10" name="文本框 9"/>
          <p:cNvSpPr txBox="1"/>
          <p:nvPr/>
        </p:nvSpPr>
        <p:spPr>
          <a:xfrm>
            <a:off x="660400" y="1125538"/>
            <a:ext cx="4071620" cy="386080"/>
          </a:xfrm>
          <a:prstGeom prst="rect">
            <a:avLst/>
          </a:prstGeom>
          <a:noFill/>
        </p:spPr>
        <p:txBody>
          <a:bodyPr wrap="square" rtlCol="0">
            <a:spAutoFit/>
          </a:bodyPr>
          <a:lstStyle/>
          <a:p>
            <a:pPr algn="dist">
              <a:lnSpc>
                <a:spcPct val="120000"/>
              </a:lnSpc>
              <a:spcAft>
                <a:spcPts val="500"/>
              </a:spcAft>
            </a:pPr>
            <a:r>
              <a:rPr lang="zh-CN" altLang="en-US" sz="1600" dirty="0">
                <a:latin typeface="+mj-ea"/>
                <a:ea typeface="+mj-ea"/>
              </a:rPr>
              <a:t>。</a:t>
            </a:r>
            <a:endParaRPr lang="zh-CN" altLang="en-US" sz="1600" dirty="0">
              <a:latin typeface="+mj-ea"/>
              <a:ea typeface="+mj-ea"/>
            </a:endParaRPr>
          </a:p>
        </p:txBody>
      </p:sp>
      <p:grpSp>
        <p:nvGrpSpPr>
          <p:cNvPr id="20" name="组合 19"/>
          <p:cNvGrpSpPr/>
          <p:nvPr/>
        </p:nvGrpSpPr>
        <p:grpSpPr>
          <a:xfrm>
            <a:off x="1259048" y="1855356"/>
            <a:ext cx="146050" cy="4082008"/>
            <a:chOff x="1259048" y="1855356"/>
            <a:chExt cx="146050" cy="4082008"/>
          </a:xfrm>
        </p:grpSpPr>
        <p:cxnSp>
          <p:nvCxnSpPr>
            <p:cNvPr id="21" name="直接连接符 20"/>
            <p:cNvCxnSpPr/>
            <p:nvPr/>
          </p:nvCxnSpPr>
          <p:spPr>
            <a:xfrm>
              <a:off x="1332073" y="1855356"/>
              <a:ext cx="0" cy="4082008"/>
            </a:xfrm>
            <a:prstGeom prst="line">
              <a:avLst/>
            </a:prstGeom>
            <a:noFill/>
            <a:ln w="12700" cap="flat" cmpd="sng" algn="ctr">
              <a:gradFill flip="none" rotWithShape="1">
                <a:gsLst>
                  <a:gs pos="60000">
                    <a:schemeClr val="accent2"/>
                  </a:gs>
                  <a:gs pos="0">
                    <a:schemeClr val="accent2">
                      <a:lumMod val="60000"/>
                      <a:lumOff val="40000"/>
                    </a:schemeClr>
                  </a:gs>
                </a:gsLst>
                <a:lin ang="2700000" scaled="1"/>
                <a:tileRect/>
              </a:gradFill>
              <a:prstDash val="solid"/>
              <a:miter lim="800000"/>
            </a:ln>
            <a:effectLst/>
          </p:spPr>
        </p:cxnSp>
        <p:sp>
          <p:nvSpPr>
            <p:cNvPr id="22" name="矩形 21"/>
            <p:cNvSpPr/>
            <p:nvPr/>
          </p:nvSpPr>
          <p:spPr>
            <a:xfrm>
              <a:off x="1259048" y="2182609"/>
              <a:ext cx="146050" cy="146050"/>
            </a:xfrm>
            <a:prstGeom prst="rect">
              <a:avLst/>
            </a:prstGeom>
            <a:gradFill flip="none" rotWithShape="1">
              <a:gsLst>
                <a:gs pos="60000">
                  <a:schemeClr val="accent2"/>
                </a:gs>
                <a:gs pos="0">
                  <a:schemeClr val="accent2">
                    <a:lumMod val="60000"/>
                    <a:lumOff val="40000"/>
                  </a:scheme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ea"/>
                <a:cs typeface="+mn-cs"/>
              </a:endParaRPr>
            </a:p>
          </p:txBody>
        </p:sp>
        <p:sp>
          <p:nvSpPr>
            <p:cNvPr id="23" name="矩形 22"/>
            <p:cNvSpPr/>
            <p:nvPr/>
          </p:nvSpPr>
          <p:spPr>
            <a:xfrm>
              <a:off x="1259048" y="4379709"/>
              <a:ext cx="146050" cy="146050"/>
            </a:xfrm>
            <a:prstGeom prst="rect">
              <a:avLst/>
            </a:prstGeom>
            <a:gradFill flip="none" rotWithShape="1">
              <a:gsLst>
                <a:gs pos="60000">
                  <a:schemeClr val="accent2"/>
                </a:gs>
                <a:gs pos="0">
                  <a:schemeClr val="accent2">
                    <a:lumMod val="60000"/>
                    <a:lumOff val="40000"/>
                  </a:schemeClr>
                </a:gs>
              </a:gsLst>
              <a:lin ang="2700000" scaled="1"/>
              <a:tileRect/>
            </a:gradFill>
            <a:ln w="12700" cap="flat" cmpd="sng" algn="ctr">
              <a:noFill/>
              <a:prstDash val="solid"/>
              <a:miter lim="800000"/>
            </a:ln>
            <a:effectLst/>
          </p:spPr>
          <p:txBody>
            <a:bodyPr rtlCol="0" anchor="ctr"/>
            <a:lstStyle/>
            <a:p>
              <a:pPr algn="ctr">
                <a:lnSpc>
                  <a:spcPct val="120000"/>
                </a:lnSpc>
                <a:spcAft>
                  <a:spcPts val="500"/>
                </a:spcAft>
              </a:pPr>
              <a:endParaRPr lang="zh-CN" altLang="en-US" kern="0" dirty="0">
                <a:solidFill>
                  <a:prstClr val="white"/>
                </a:solidFill>
                <a:latin typeface="+mn-ea"/>
              </a:endParaRPr>
            </a:p>
          </p:txBody>
        </p:sp>
      </p:grpSp>
      <p:pic>
        <p:nvPicPr>
          <p:cNvPr id="2" name="图片 1"/>
          <p:cNvPicPr>
            <a:picLocks noChangeAspect="1"/>
          </p:cNvPicPr>
          <p:nvPr/>
        </p:nvPicPr>
        <p:blipFill>
          <a:blip r:embed="rId1"/>
          <a:stretch>
            <a:fillRect/>
          </a:stretch>
        </p:blipFill>
        <p:spPr>
          <a:xfrm>
            <a:off x="1483360" y="1892300"/>
            <a:ext cx="5269865" cy="1870710"/>
          </a:xfrm>
          <a:prstGeom prst="rect">
            <a:avLst/>
          </a:prstGeom>
        </p:spPr>
      </p:pic>
      <p:sp>
        <p:nvSpPr>
          <p:cNvPr id="24" name="文本框 23"/>
          <p:cNvSpPr txBox="1"/>
          <p:nvPr/>
        </p:nvSpPr>
        <p:spPr>
          <a:xfrm>
            <a:off x="5365750" y="4310380"/>
            <a:ext cx="5875655" cy="1476375"/>
          </a:xfrm>
          <a:prstGeom prst="rect">
            <a:avLst/>
          </a:prstGeom>
          <a:noFill/>
        </p:spPr>
        <p:txBody>
          <a:bodyPr wrap="square" rtlCol="0">
            <a:spAutoFit/>
          </a:bodyPr>
          <a:lstStyle/>
          <a:p>
            <a:r>
              <a:rPr lang="zh-CN" altLang="en-US"/>
              <a:t>Vulcan Next is a modern JavaScript framework designed for building high-performance React applications. To install Vulcan Next, you can use npm or yarn by running the following commands: "npm install vulcan-next" or "yarn add vulcan-next."</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998663" y="617240"/>
            <a:ext cx="10858500" cy="521970"/>
          </a:xfrm>
        </p:spPr>
        <p:txBody>
          <a:bodyPr>
            <a:spAutoFit/>
          </a:bodyPr>
          <a:lstStyle/>
          <a:p>
            <a:pPr>
              <a:spcAft>
                <a:spcPts val="500"/>
              </a:spcAft>
            </a:pPr>
            <a:r>
              <a:rPr lang="en-US" altLang="zh-CN" b="1" dirty="0">
                <a:gradFill flip="none" rotWithShape="1">
                  <a:gsLst>
                    <a:gs pos="60000">
                      <a:schemeClr val="accent2"/>
                    </a:gs>
                    <a:gs pos="0">
                      <a:schemeClr val="accent2">
                        <a:lumMod val="60000"/>
                        <a:lumOff val="40000"/>
                      </a:schemeClr>
                    </a:gs>
                  </a:gsLst>
                  <a:lin ang="2700000" scaled="1"/>
                  <a:tileRect/>
                </a:gradFill>
                <a:cs typeface="+mn-cs"/>
              </a:rPr>
              <a:t>C</a:t>
            </a:r>
            <a:r>
              <a:rPr lang="zh-CN" altLang="en-US" b="1" dirty="0">
                <a:gradFill flip="none" rotWithShape="1">
                  <a:gsLst>
                    <a:gs pos="60000">
                      <a:schemeClr val="accent2"/>
                    </a:gs>
                    <a:gs pos="0">
                      <a:schemeClr val="accent2">
                        <a:lumMod val="60000"/>
                        <a:lumOff val="40000"/>
                      </a:schemeClr>
                    </a:gs>
                  </a:gsLst>
                  <a:lin ang="2700000" scaled="1"/>
                  <a:tileRect/>
                </a:gradFill>
                <a:cs typeface="+mn-cs"/>
              </a:rPr>
              <a:t>onfigure Yarn</a:t>
            </a:r>
            <a:endParaRPr lang="zh-CN" altLang="en-US" b="1" dirty="0">
              <a:gradFill flip="none" rotWithShape="1">
                <a:gsLst>
                  <a:gs pos="60000">
                    <a:schemeClr val="accent2"/>
                  </a:gs>
                  <a:gs pos="0">
                    <a:schemeClr val="accent2">
                      <a:lumMod val="60000"/>
                      <a:lumOff val="40000"/>
                    </a:schemeClr>
                  </a:gs>
                </a:gsLst>
                <a:lin ang="2700000" scaled="1"/>
                <a:tileRect/>
              </a:gradFill>
              <a:cs typeface="+mn-cs"/>
            </a:endParaRPr>
          </a:p>
        </p:txBody>
      </p:sp>
      <p:pic>
        <p:nvPicPr>
          <p:cNvPr id="26" name="图片 25"/>
          <p:cNvPicPr>
            <a:picLocks noChangeAspect="1"/>
          </p:cNvPicPr>
          <p:nvPr/>
        </p:nvPicPr>
        <p:blipFill>
          <a:blip r:embed="rId1"/>
          <a:stretch>
            <a:fillRect/>
          </a:stretch>
        </p:blipFill>
        <p:spPr>
          <a:xfrm>
            <a:off x="4765675" y="2016125"/>
            <a:ext cx="6840855" cy="4145280"/>
          </a:xfrm>
          <a:prstGeom prst="rect">
            <a:avLst/>
          </a:prstGeom>
        </p:spPr>
      </p:pic>
      <p:grpSp>
        <p:nvGrpSpPr>
          <p:cNvPr id="28" name="组合 27"/>
          <p:cNvGrpSpPr/>
          <p:nvPr/>
        </p:nvGrpSpPr>
        <p:grpSpPr>
          <a:xfrm>
            <a:off x="231775" y="2016760"/>
            <a:ext cx="4203700" cy="4144010"/>
            <a:chOff x="1773995" y="4089877"/>
            <a:chExt cx="3238671" cy="1786528"/>
          </a:xfrm>
        </p:grpSpPr>
        <p:sp>
          <p:nvSpPr>
            <p:cNvPr id="29" name="矩形 28"/>
            <p:cNvSpPr/>
            <p:nvPr>
              <p:custDataLst>
                <p:tags r:id="rId2"/>
              </p:custDataLst>
            </p:nvPr>
          </p:nvSpPr>
          <p:spPr>
            <a:xfrm>
              <a:off x="1773995" y="4089877"/>
              <a:ext cx="3238671" cy="1786528"/>
            </a:xfrm>
            <a:prstGeom prst="rect">
              <a:avLst/>
            </a:prstGeom>
            <a:gradFill flip="none" rotWithShape="1">
              <a:gsLst>
                <a:gs pos="60000">
                  <a:schemeClr val="accent2"/>
                </a:gs>
                <a:gs pos="0">
                  <a:schemeClr val="accent2">
                    <a:lumMod val="60000"/>
                    <a:lumOff val="40000"/>
                  </a:schemeClr>
                </a:gs>
              </a:gsLst>
              <a:lin ang="2700000" scaled="1"/>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sp>
          <p:nvSpPr>
            <p:cNvPr id="30" name="等腰三角形 29"/>
            <p:cNvSpPr/>
            <p:nvPr>
              <p:custDataLst>
                <p:tags r:id="rId3"/>
              </p:custDataLst>
            </p:nvPr>
          </p:nvSpPr>
          <p:spPr>
            <a:xfrm rot="5400000">
              <a:off x="1772272" y="4381424"/>
              <a:ext cx="164352" cy="141683"/>
            </a:xfrm>
            <a:prstGeom prs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grpSp>
      <p:sp>
        <p:nvSpPr>
          <p:cNvPr id="32" name="文本框 31"/>
          <p:cNvSpPr txBox="1"/>
          <p:nvPr/>
        </p:nvSpPr>
        <p:spPr>
          <a:xfrm>
            <a:off x="611505" y="2827655"/>
            <a:ext cx="3443605" cy="1753235"/>
          </a:xfrm>
          <a:prstGeom prst="rect">
            <a:avLst/>
          </a:prstGeom>
          <a:noFill/>
        </p:spPr>
        <p:txBody>
          <a:bodyPr wrap="square" rtlCol="0">
            <a:spAutoFit/>
          </a:bodyPr>
          <a:lstStyle/>
          <a:p>
            <a:r>
              <a:rPr lang="zh-CN" altLang="en-US"/>
              <a:t>Configure Yarn to manage JavaScript project dependencies. Customize global settings using the .yarnrc file and install dependencies with yarn install.</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31750" y="0"/>
            <a:ext cx="12128500" cy="685800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椭圆 103"/>
          <p:cNvSpPr/>
          <p:nvPr>
            <p:custDataLst>
              <p:tags r:id="rId1"/>
            </p:custDataLst>
          </p:nvPr>
        </p:nvSpPr>
        <p:spPr>
          <a:xfrm>
            <a:off x="8483600" y="3810"/>
            <a:ext cx="2248535" cy="2248535"/>
          </a:xfrm>
          <a:prstGeom prst="ellipse">
            <a:avLst/>
          </a:prstGeom>
          <a:solidFill>
            <a:srgbClr val="FFFFFF"/>
          </a:solidFill>
          <a:ln w="12700" cap="rnd">
            <a:noFill/>
            <a:prstDash val="solid"/>
            <a:round/>
          </a:ln>
          <a:effectLst>
            <a:outerShdw blurRad="330200" dist="127000" algn="ctr" rotWithShape="0">
              <a:srgbClr val="376FFF">
                <a:lumMod val="75000"/>
                <a:alpha val="16000"/>
              </a:srgbClr>
            </a:outerShdw>
          </a:effectLst>
        </p:spPr>
        <p:style>
          <a:lnRef idx="2">
            <a:srgbClr val="376FFF">
              <a:shade val="50000"/>
            </a:srgbClr>
          </a:lnRef>
          <a:fillRef idx="1">
            <a:srgbClr val="376FFF"/>
          </a:fillRef>
          <a:effectRef idx="0">
            <a:srgbClr val="376FFF"/>
          </a:effectRef>
          <a:fontRef idx="minor">
            <a:srgbClr val="FFFFFF"/>
          </a:fontRef>
        </p:style>
        <p:txBody>
          <a:bodyPr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106" name="椭圆 105"/>
          <p:cNvSpPr/>
          <p:nvPr>
            <p:custDataLst>
              <p:tags r:id="rId2"/>
            </p:custDataLst>
          </p:nvPr>
        </p:nvSpPr>
        <p:spPr>
          <a:xfrm>
            <a:off x="9218295" y="146685"/>
            <a:ext cx="779145" cy="779145"/>
          </a:xfrm>
          <a:prstGeom prst="ellipse">
            <a:avLst/>
          </a:prstGeom>
          <a:solidFill>
            <a:srgbClr val="FFFFFF"/>
          </a:solidFill>
          <a:ln w="12700" cap="rnd">
            <a:noFill/>
            <a:prstDash val="solid"/>
            <a:round/>
          </a:ln>
          <a:effectLst>
            <a:outerShdw blurRad="254000" dist="127000" algn="ctr" rotWithShape="0">
              <a:srgbClr val="FFFFFF">
                <a:lumMod val="65000"/>
                <a:alpha val="20000"/>
              </a:srgbClr>
            </a:outerShdw>
          </a:effectLst>
        </p:spPr>
        <p:style>
          <a:lnRef idx="2">
            <a:srgbClr val="376FFF">
              <a:shade val="50000"/>
            </a:srgbClr>
          </a:lnRef>
          <a:fillRef idx="1">
            <a:srgbClr val="376FFF"/>
          </a:fillRef>
          <a:effectRef idx="0">
            <a:srgbClr val="376FFF"/>
          </a:effectRef>
          <a:fontRef idx="minor">
            <a:srgbClr val="FFFFFF"/>
          </a:fontRef>
        </p:style>
        <p:txBody>
          <a:bodyPr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107" name="椭圆 106"/>
          <p:cNvSpPr/>
          <p:nvPr>
            <p:custDataLst>
              <p:tags r:id="rId3"/>
            </p:custDataLst>
          </p:nvPr>
        </p:nvSpPr>
        <p:spPr>
          <a:xfrm>
            <a:off x="9300210" y="228600"/>
            <a:ext cx="615315" cy="615315"/>
          </a:xfrm>
          <a:prstGeom prst="ellipse">
            <a:avLst/>
          </a:prstGeom>
          <a:solidFill>
            <a:srgbClr val="376FFF"/>
          </a:solidFill>
          <a:ln w="12700" cap="rnd">
            <a:noFill/>
            <a:prstDash val="solid"/>
            <a:round/>
          </a:ln>
          <a:effectLst/>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rmAutofit lnSpcReduction="10000"/>
          </a:bodyPr>
          <a:lstStyle/>
          <a:p>
            <a:pPr algn="ctr" defTabSz="914400"/>
            <a:r>
              <a:rPr lang="en-US" altLang="zh-CN" sz="2400" b="1">
                <a:solidFill>
                  <a:srgbClr val="FFFFFF"/>
                </a:solidFill>
                <a:latin typeface="Arial" panose="020B0604020202020204" pitchFamily="34" charset="0"/>
                <a:ea typeface="微软雅黑" panose="020B0503020204020204" pitchFamily="34" charset="-122"/>
              </a:rPr>
              <a:t>2</a:t>
            </a:r>
            <a:endParaRPr lang="en-US" altLang="zh-CN" sz="2400" b="1">
              <a:solidFill>
                <a:srgbClr val="FFFFFF"/>
              </a:solidFill>
              <a:latin typeface="Arial" panose="020B0604020202020204" pitchFamily="34" charset="0"/>
              <a:ea typeface="微软雅黑" panose="020B0503020204020204" pitchFamily="34" charset="-122"/>
            </a:endParaRPr>
          </a:p>
        </p:txBody>
      </p:sp>
      <p:sp>
        <p:nvSpPr>
          <p:cNvPr id="62" name="椭圆 61"/>
          <p:cNvSpPr/>
          <p:nvPr>
            <p:custDataLst>
              <p:tags r:id="rId4"/>
            </p:custDataLst>
          </p:nvPr>
        </p:nvSpPr>
        <p:spPr>
          <a:xfrm>
            <a:off x="1467485" y="3810"/>
            <a:ext cx="2248535" cy="2248535"/>
          </a:xfrm>
          <a:prstGeom prst="ellipse">
            <a:avLst/>
          </a:prstGeom>
          <a:solidFill>
            <a:srgbClr val="376FFF"/>
          </a:solidFill>
          <a:ln w="12700" cap="rnd">
            <a:noFill/>
            <a:prstDash val="solid"/>
            <a:round/>
          </a:ln>
          <a:effectLst>
            <a:outerShdw blurRad="330200" dist="127000" algn="ctr" rotWithShape="0">
              <a:srgbClr val="376FFF">
                <a:lumMod val="75000"/>
                <a:alpha val="16000"/>
              </a:srgbClr>
            </a:outerShdw>
          </a:effectLst>
        </p:spPr>
        <p:style>
          <a:lnRef idx="2">
            <a:srgbClr val="376FFF">
              <a:shade val="50000"/>
            </a:srgbClr>
          </a:lnRef>
          <a:fillRef idx="1">
            <a:srgbClr val="376FFF"/>
          </a:fillRef>
          <a:effectRef idx="0">
            <a:srgbClr val="376FFF"/>
          </a:effectRef>
          <a:fontRef idx="minor">
            <a:srgbClr val="FFFFFF"/>
          </a:fontRef>
        </p:style>
        <p:txBody>
          <a:bodyPr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64" name="椭圆 63"/>
          <p:cNvSpPr/>
          <p:nvPr>
            <p:custDataLst>
              <p:tags r:id="rId5"/>
            </p:custDataLst>
          </p:nvPr>
        </p:nvSpPr>
        <p:spPr>
          <a:xfrm>
            <a:off x="2202180" y="146685"/>
            <a:ext cx="779145" cy="779145"/>
          </a:xfrm>
          <a:prstGeom prst="ellipse">
            <a:avLst/>
          </a:prstGeom>
          <a:solidFill>
            <a:srgbClr val="FFFFFF"/>
          </a:solidFill>
          <a:ln w="12700" cap="rnd">
            <a:noFill/>
            <a:prstDash val="solid"/>
            <a:round/>
          </a:ln>
          <a:effectLst>
            <a:outerShdw blurRad="254000" dist="127000" algn="ctr" rotWithShape="0">
              <a:srgbClr val="FFFFFF">
                <a:lumMod val="65000"/>
                <a:alpha val="20000"/>
              </a:srgbClr>
            </a:outerShdw>
          </a:effectLst>
        </p:spPr>
        <p:style>
          <a:lnRef idx="2">
            <a:srgbClr val="376FFF">
              <a:shade val="50000"/>
            </a:srgbClr>
          </a:lnRef>
          <a:fillRef idx="1">
            <a:srgbClr val="376FFF"/>
          </a:fillRef>
          <a:effectRef idx="0">
            <a:srgbClr val="376FFF"/>
          </a:effectRef>
          <a:fontRef idx="minor">
            <a:srgbClr val="FFFFFF"/>
          </a:fontRef>
        </p:style>
        <p:txBody>
          <a:bodyPr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66" name="椭圆 65"/>
          <p:cNvSpPr/>
          <p:nvPr>
            <p:custDataLst>
              <p:tags r:id="rId6"/>
            </p:custDataLst>
          </p:nvPr>
        </p:nvSpPr>
        <p:spPr>
          <a:xfrm>
            <a:off x="2283460" y="228600"/>
            <a:ext cx="615950" cy="615950"/>
          </a:xfrm>
          <a:prstGeom prst="ellipse">
            <a:avLst/>
          </a:prstGeom>
          <a:solidFill>
            <a:srgbClr val="376FFF"/>
          </a:solidFill>
          <a:ln w="12700" cap="rnd">
            <a:noFill/>
            <a:prstDash val="solid"/>
            <a:round/>
          </a:ln>
          <a:effectLst/>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rmAutofit lnSpcReduction="10000"/>
          </a:bodyPr>
          <a:lstStyle/>
          <a:p>
            <a:pPr algn="ctr" defTabSz="914400"/>
            <a:r>
              <a:rPr lang="en-US" altLang="zh-CN" sz="2400" b="1">
                <a:solidFill>
                  <a:srgbClr val="FFFFFF"/>
                </a:solidFill>
                <a:latin typeface="Arial" panose="020B0604020202020204" pitchFamily="34" charset="0"/>
                <a:ea typeface="微软雅黑" panose="020B0503020204020204" pitchFamily="34" charset="-122"/>
              </a:rPr>
              <a:t>1</a:t>
            </a:r>
            <a:endParaRPr lang="en-US" altLang="zh-CN" sz="2400" b="1">
              <a:solidFill>
                <a:srgbClr val="FFFFFF"/>
              </a:solidFill>
              <a:latin typeface="Arial" panose="020B0604020202020204" pitchFamily="34" charset="0"/>
              <a:ea typeface="微软雅黑" panose="020B0503020204020204" pitchFamily="34" charset="-122"/>
            </a:endParaRPr>
          </a:p>
        </p:txBody>
      </p:sp>
      <p:sp>
        <p:nvSpPr>
          <p:cNvPr id="69" name="文本框 68"/>
          <p:cNvSpPr txBox="1"/>
          <p:nvPr>
            <p:custDataLst>
              <p:tags r:id="rId7"/>
            </p:custDataLst>
          </p:nvPr>
        </p:nvSpPr>
        <p:spPr>
          <a:xfrm>
            <a:off x="1826895" y="808990"/>
            <a:ext cx="1625600" cy="1050925"/>
          </a:xfrm>
          <a:prstGeom prst="rect">
            <a:avLst/>
          </a:prstGeom>
          <a:noFill/>
        </p:spPr>
        <p:txBody>
          <a:bodyPr wrap="square" rtlCol="0" anchor="ctr" anchorCtr="0">
            <a:normAutofit/>
          </a:bodyPr>
          <a:lstStyle/>
          <a:p>
            <a:pPr algn="ctr">
              <a:lnSpc>
                <a:spcPct val="120000"/>
              </a:lnSpc>
              <a:spcBef>
                <a:spcPts val="0"/>
              </a:spcBef>
              <a:spcAft>
                <a:spcPts val="0"/>
              </a:spcAft>
            </a:pPr>
            <a:r>
              <a:rPr lang="en-US" altLang="zh-CN" sz="2000" b="1" dirty="0">
                <a:solidFill>
                  <a:srgbClr val="FFFFFF"/>
                </a:solidFill>
                <a:uFillTx/>
                <a:latin typeface="Arial" panose="020B0604020202020204" pitchFamily="34" charset="0"/>
                <a:ea typeface="微软雅黑" panose="020B0503020204020204" pitchFamily="34" charset="-122"/>
              </a:rPr>
              <a:t>HelloWorld</a:t>
            </a:r>
            <a:endParaRPr lang="en-US" altLang="zh-CN" sz="2000" b="1" dirty="0">
              <a:solidFill>
                <a:srgbClr val="FFFFFF"/>
              </a:solidFill>
              <a:uFillTx/>
              <a:latin typeface="Arial" panose="020B0604020202020204" pitchFamily="34" charset="0"/>
              <a:ea typeface="微软雅黑" panose="020B0503020204020204" pitchFamily="34" charset="-122"/>
            </a:endParaRPr>
          </a:p>
        </p:txBody>
      </p:sp>
      <p:sp>
        <p:nvSpPr>
          <p:cNvPr id="3" name="文本框 2"/>
          <p:cNvSpPr txBox="1"/>
          <p:nvPr>
            <p:custDataLst>
              <p:tags r:id="rId8"/>
            </p:custDataLst>
          </p:nvPr>
        </p:nvSpPr>
        <p:spPr>
          <a:xfrm>
            <a:off x="8795385" y="925830"/>
            <a:ext cx="1625600" cy="819785"/>
          </a:xfrm>
          <a:prstGeom prst="rect">
            <a:avLst/>
          </a:prstGeom>
          <a:noFill/>
        </p:spPr>
        <p:txBody>
          <a:bodyPr wrap="square" rtlCol="0" anchor="ctr" anchorCtr="0">
            <a:normAutofit/>
          </a:bodyPr>
          <a:lstStyle/>
          <a:p>
            <a:pPr algn="ctr">
              <a:lnSpc>
                <a:spcPct val="120000"/>
              </a:lnSpc>
              <a:spcBef>
                <a:spcPts val="0"/>
              </a:spcBef>
              <a:spcAft>
                <a:spcPts val="0"/>
              </a:spcAft>
            </a:pPr>
            <a:r>
              <a:rPr lang="en-US" altLang="zh-CN" sz="2000" b="1" dirty="0">
                <a:solidFill>
                  <a:srgbClr val="376FFF"/>
                </a:solidFill>
                <a:uFillTx/>
                <a:latin typeface="Arial" panose="020B0604020202020204" pitchFamily="34" charset="0"/>
                <a:ea typeface="微软雅黑" panose="020B0503020204020204" pitchFamily="34" charset="-122"/>
              </a:rPr>
              <a:t>Movie</a:t>
            </a:r>
            <a:endParaRPr lang="en-US" altLang="zh-CN" sz="2000" b="1" dirty="0">
              <a:solidFill>
                <a:srgbClr val="376FFF"/>
              </a:solidFill>
              <a:uFillTx/>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9"/>
          <a:stretch>
            <a:fillRect/>
          </a:stretch>
        </p:blipFill>
        <p:spPr>
          <a:xfrm>
            <a:off x="0" y="2252345"/>
            <a:ext cx="5684520" cy="2729865"/>
          </a:xfrm>
          <a:prstGeom prst="rect">
            <a:avLst/>
          </a:prstGeom>
        </p:spPr>
      </p:pic>
      <p:pic>
        <p:nvPicPr>
          <p:cNvPr id="4" name="图片 3"/>
          <p:cNvPicPr>
            <a:picLocks noChangeAspect="1"/>
          </p:cNvPicPr>
          <p:nvPr/>
        </p:nvPicPr>
        <p:blipFill>
          <a:blip r:embed="rId10"/>
          <a:stretch>
            <a:fillRect/>
          </a:stretch>
        </p:blipFill>
        <p:spPr>
          <a:xfrm>
            <a:off x="0" y="4982210"/>
            <a:ext cx="5684520" cy="3230880"/>
          </a:xfrm>
          <a:prstGeom prst="rect">
            <a:avLst/>
          </a:prstGeom>
        </p:spPr>
      </p:pic>
      <p:pic>
        <p:nvPicPr>
          <p:cNvPr id="5" name="图片 4"/>
          <p:cNvPicPr>
            <a:picLocks noChangeAspect="1"/>
          </p:cNvPicPr>
          <p:nvPr>
            <p:custDataLst>
              <p:tags r:id="rId11"/>
            </p:custDataLst>
          </p:nvPr>
        </p:nvPicPr>
        <p:blipFill>
          <a:blip r:embed="rId12"/>
          <a:stretch>
            <a:fillRect/>
          </a:stretch>
        </p:blipFill>
        <p:spPr>
          <a:xfrm>
            <a:off x="6050280" y="2252345"/>
            <a:ext cx="6080125" cy="460629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597660" y="536575"/>
            <a:ext cx="8616950" cy="5674360"/>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custDataLst>
              <p:tags r:id="rId1"/>
            </p:custDataLst>
          </p:nvPr>
        </p:nvSpPr>
        <p:spPr>
          <a:xfrm>
            <a:off x="3265049" y="2585255"/>
            <a:ext cx="2003757" cy="2003757"/>
          </a:xfrm>
          <a:prstGeom prst="ellipse">
            <a:avLst/>
          </a:prstGeom>
          <a:solidFill>
            <a:srgbClr val="577CCE"/>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5" name="椭圆 4"/>
          <p:cNvSpPr/>
          <p:nvPr>
            <p:custDataLst>
              <p:tags r:id="rId2"/>
            </p:custDataLst>
          </p:nvPr>
        </p:nvSpPr>
        <p:spPr>
          <a:xfrm>
            <a:off x="5916664" y="2584555"/>
            <a:ext cx="2003757" cy="2003757"/>
          </a:xfrm>
          <a:prstGeom prst="ellipse">
            <a:avLst/>
          </a:prstGeom>
          <a:solidFill>
            <a:srgbClr val="E79647"/>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6" name="任意多边形: 形状 5"/>
          <p:cNvSpPr/>
          <p:nvPr>
            <p:custDataLst>
              <p:tags r:id="rId3"/>
            </p:custDataLst>
          </p:nvPr>
        </p:nvSpPr>
        <p:spPr>
          <a:xfrm>
            <a:off x="4487554" y="2532380"/>
            <a:ext cx="2307011" cy="2143125"/>
          </a:xfrm>
          <a:custGeom>
            <a:avLst/>
            <a:gdLst>
              <a:gd name="connsiteX0" fmla="*/ 224190 w 448380"/>
              <a:gd name="connsiteY0" fmla="*/ 0 h 1310370"/>
              <a:gd name="connsiteX1" fmla="*/ 262392 w 448380"/>
              <a:gd name="connsiteY1" fmla="*/ 46301 h 1310370"/>
              <a:gd name="connsiteX2" fmla="*/ 448380 w 448380"/>
              <a:gd name="connsiteY2" fmla="*/ 655185 h 1310370"/>
              <a:gd name="connsiteX3" fmla="*/ 262392 w 448380"/>
              <a:gd name="connsiteY3" fmla="*/ 1264070 h 1310370"/>
              <a:gd name="connsiteX4" fmla="*/ 224190 w 448380"/>
              <a:gd name="connsiteY4" fmla="*/ 1310370 h 1310370"/>
              <a:gd name="connsiteX5" fmla="*/ 185989 w 448380"/>
              <a:gd name="connsiteY5" fmla="*/ 1264070 h 1310370"/>
              <a:gd name="connsiteX6" fmla="*/ 0 w 448380"/>
              <a:gd name="connsiteY6" fmla="*/ 655185 h 1310370"/>
              <a:gd name="connsiteX7" fmla="*/ 185989 w 448380"/>
              <a:gd name="connsiteY7" fmla="*/ 46301 h 131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380" h="1310370">
                <a:moveTo>
                  <a:pt x="224190" y="0"/>
                </a:moveTo>
                <a:lnTo>
                  <a:pt x="262392" y="46301"/>
                </a:lnTo>
                <a:cubicBezTo>
                  <a:pt x="379815" y="220110"/>
                  <a:pt x="448380" y="429641"/>
                  <a:pt x="448380" y="655185"/>
                </a:cubicBezTo>
                <a:cubicBezTo>
                  <a:pt x="448380" y="880730"/>
                  <a:pt x="379815" y="1090260"/>
                  <a:pt x="262392" y="1264070"/>
                </a:cubicBezTo>
                <a:lnTo>
                  <a:pt x="224190" y="1310370"/>
                </a:lnTo>
                <a:lnTo>
                  <a:pt x="185989" y="1264070"/>
                </a:lnTo>
                <a:cubicBezTo>
                  <a:pt x="68565" y="1090260"/>
                  <a:pt x="0" y="880730"/>
                  <a:pt x="0" y="655185"/>
                </a:cubicBezTo>
                <a:cubicBezTo>
                  <a:pt x="0" y="429641"/>
                  <a:pt x="68565" y="220110"/>
                  <a:pt x="185989" y="46301"/>
                </a:cubicBezTo>
                <a:close/>
              </a:path>
            </a:pathLst>
          </a:custGeom>
          <a:solidFill>
            <a:srgbClr val="FFFFFF">
              <a:alpha val="70000"/>
            </a:srgbClr>
          </a:solidFill>
          <a:ln>
            <a:noFill/>
          </a:ln>
        </p:spPr>
        <p:style>
          <a:lnRef idx="2">
            <a:srgbClr val="577CCE">
              <a:shade val="50000"/>
            </a:srgbClr>
          </a:lnRef>
          <a:fillRef idx="1">
            <a:srgbClr val="577CCE"/>
          </a:fillRef>
          <a:effectRef idx="0">
            <a:srgbClr val="577CCE"/>
          </a:effectRef>
          <a:fontRef idx="minor">
            <a:srgbClr val="FFFFFF"/>
          </a:fontRef>
        </p:style>
        <p:txBody>
          <a:bodyPr wrap="square" rtlCol="0" anchor="ctr">
            <a:noAutofit/>
          </a:bodyP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10" name="文本框 58"/>
          <p:cNvSpPr txBox="1"/>
          <p:nvPr>
            <p:custDataLst>
              <p:tags r:id="rId4"/>
            </p:custDataLst>
          </p:nvPr>
        </p:nvSpPr>
        <p:spPr>
          <a:xfrm>
            <a:off x="3609934" y="3208588"/>
            <a:ext cx="942794" cy="755692"/>
          </a:xfrm>
          <a:prstGeom prst="rect">
            <a:avLst/>
          </a:prstGeom>
          <a:noFill/>
        </p:spPr>
        <p:txBody>
          <a:bodyPr wrap="square" lIns="0" tIns="0" rIns="0" bIns="0" rtlCol="0" anchor="ctr">
            <a:normAutofit fontScale="70000" lnSpcReduction="20000"/>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r>
              <a:rPr lang="en-US" altLang="zh-CN" sz="4400" spc="300" dirty="0">
                <a:solidFill>
                  <a:srgbClr val="FFFFFF"/>
                </a:solidFill>
                <a:latin typeface="Arial" panose="020B0604020202020204" pitchFamily="34" charset="0"/>
                <a:ea typeface="微软雅黑" panose="020B0503020204020204" pitchFamily="34" charset="-122"/>
              </a:rPr>
              <a:t>next</a:t>
            </a:r>
            <a:endParaRPr lang="zh-CN" altLang="en-US" sz="4400" spc="300" dirty="0">
              <a:solidFill>
                <a:srgbClr val="FFFFFF"/>
              </a:solidFill>
              <a:latin typeface="Arial" panose="020B0604020202020204" pitchFamily="34" charset="0"/>
              <a:ea typeface="微软雅黑" panose="020B0503020204020204" pitchFamily="34" charset="-122"/>
            </a:endParaRPr>
          </a:p>
        </p:txBody>
      </p:sp>
      <p:sp>
        <p:nvSpPr>
          <p:cNvPr id="11" name="文本框 58"/>
          <p:cNvSpPr txBox="1"/>
          <p:nvPr>
            <p:custDataLst>
              <p:tags r:id="rId5"/>
            </p:custDataLst>
          </p:nvPr>
        </p:nvSpPr>
        <p:spPr>
          <a:xfrm>
            <a:off x="6627840" y="3143454"/>
            <a:ext cx="942794" cy="755692"/>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r>
              <a:rPr lang="en-US" altLang="zh-CN" sz="4400" spc="300" dirty="0">
                <a:solidFill>
                  <a:srgbClr val="FFFFFF"/>
                </a:solidFill>
                <a:latin typeface="Arial" panose="020B0604020202020204" pitchFamily="34" charset="0"/>
                <a:ea typeface="微软雅黑" panose="020B0503020204020204" pitchFamily="34" charset="-122"/>
              </a:rPr>
              <a:t>js</a:t>
            </a:r>
            <a:endParaRPr lang="zh-CN" altLang="en-US" sz="4400" spc="300" dirty="0">
              <a:solidFill>
                <a:srgbClr val="FFFFFF"/>
              </a:solidFill>
              <a:latin typeface="Arial" panose="020B0604020202020204" pitchFamily="34" charset="0"/>
              <a:ea typeface="微软雅黑" panose="020B0503020204020204" pitchFamily="34" charset="-122"/>
            </a:endParaRPr>
          </a:p>
        </p:txBody>
      </p:sp>
      <p:sp>
        <p:nvSpPr>
          <p:cNvPr id="17" name="文本框 60"/>
          <p:cNvSpPr txBox="1"/>
          <p:nvPr>
            <p:custDataLst>
              <p:tags r:id="rId6"/>
            </p:custDataLst>
          </p:nvPr>
        </p:nvSpPr>
        <p:spPr>
          <a:xfrm>
            <a:off x="7853045" y="3101340"/>
            <a:ext cx="4197350" cy="2165350"/>
          </a:xfrm>
          <a:prstGeom prst="rect">
            <a:avLst/>
          </a:prstGeom>
          <a:noFill/>
        </p:spPr>
        <p:txBody>
          <a:bodyPr wrap="square" rtlCol="0">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30000"/>
              </a:lnSpc>
            </a:pPr>
            <a:r>
              <a:rPr lang="en-US" altLang="zh-CN"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rPr>
              <a:t>1.</a:t>
            </a:r>
            <a:r>
              <a:rPr lang="zh-CN" altLang="en-US"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rPr>
              <a:t>Technology Stack</a:t>
            </a:r>
            <a:endParaRPr lang="zh-CN" altLang="en-US"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endParaRPr>
          </a:p>
          <a:p>
            <a:pPr>
              <a:lnSpc>
                <a:spcPct val="130000"/>
              </a:lnSpc>
            </a:pPr>
            <a:r>
              <a:rPr lang="en-US" altLang="zh-CN"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rPr>
              <a:t>2.</a:t>
            </a:r>
            <a:r>
              <a:rPr lang="zh-CN" altLang="en-US"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rPr>
              <a:t>Architecture</a:t>
            </a:r>
            <a:endParaRPr lang="zh-CN" altLang="en-US"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endParaRPr>
          </a:p>
          <a:p>
            <a:pPr>
              <a:lnSpc>
                <a:spcPct val="130000"/>
              </a:lnSpc>
            </a:pPr>
            <a:r>
              <a:rPr lang="en-US" altLang="zh-CN"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rPr>
              <a:t>3.</a:t>
            </a:r>
            <a:r>
              <a:rPr lang="zh-CN" altLang="en-US"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rPr>
              <a:t>Documentation and Community</a:t>
            </a:r>
            <a:endParaRPr lang="zh-CN" altLang="en-US" sz="1400" kern="0" spc="150" dirty="0">
              <a:solidFill>
                <a:srgbClr val="000000">
                  <a:lumMod val="75000"/>
                  <a:lumOff val="25000"/>
                </a:srgbClr>
              </a:solidFill>
              <a:latin typeface="+mn-lt"/>
              <a:ea typeface="微软雅黑" panose="020B0503020204020204" pitchFamily="34" charset="-122"/>
              <a:cs typeface="+mn-lt"/>
              <a:sym typeface="Arial" panose="020B0604020202020204" pitchFamily="34" charset="0"/>
            </a:endParaRPr>
          </a:p>
        </p:txBody>
      </p:sp>
      <p:sp>
        <p:nvSpPr>
          <p:cNvPr id="18" name="文本框 61"/>
          <p:cNvSpPr txBox="1"/>
          <p:nvPr>
            <p:custDataLst>
              <p:tags r:id="rId7"/>
            </p:custDataLst>
          </p:nvPr>
        </p:nvSpPr>
        <p:spPr>
          <a:xfrm>
            <a:off x="7852821" y="2532608"/>
            <a:ext cx="3132044" cy="536482"/>
          </a:xfrm>
          <a:prstGeom prst="rect">
            <a:avLst/>
          </a:prstGeom>
          <a:noFill/>
        </p:spPr>
        <p:txBody>
          <a:bodyPr wrap="square" rtlCol="0">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30000"/>
              </a:lnSpc>
            </a:pPr>
            <a:r>
              <a:rPr lang="zh-CN" altLang="en-US" sz="2000" spc="300" dirty="0">
                <a:solidFill>
                  <a:srgbClr val="E79647"/>
                </a:solidFill>
                <a:latin typeface="Arial" panose="020B0604020202020204" pitchFamily="34" charset="0"/>
                <a:ea typeface="微软雅黑" panose="020B0503020204020204" pitchFamily="34" charset="-122"/>
              </a:rPr>
              <a:t>Enhance</a:t>
            </a:r>
            <a:endParaRPr lang="zh-CN" altLang="en-US" sz="2000" spc="300" dirty="0">
              <a:solidFill>
                <a:srgbClr val="E79647"/>
              </a:solidFill>
              <a:latin typeface="Arial" panose="020B0604020202020204" pitchFamily="34" charset="0"/>
              <a:ea typeface="微软雅黑" panose="020B0503020204020204" pitchFamily="34" charset="-122"/>
            </a:endParaRPr>
          </a:p>
        </p:txBody>
      </p:sp>
      <p:cxnSp>
        <p:nvCxnSpPr>
          <p:cNvPr id="20" name="直接连接符 19"/>
          <p:cNvCxnSpPr/>
          <p:nvPr>
            <p:custDataLst>
              <p:tags r:id="rId8"/>
            </p:custDataLst>
          </p:nvPr>
        </p:nvCxnSpPr>
        <p:spPr>
          <a:xfrm>
            <a:off x="7948771" y="3085198"/>
            <a:ext cx="2825983" cy="0"/>
          </a:xfrm>
          <a:prstGeom prst="line">
            <a:avLst/>
          </a:prstGeom>
          <a:ln w="19050">
            <a:solidFill>
              <a:srgbClr val="E79647"/>
            </a:solidFill>
          </a:ln>
        </p:spPr>
        <p:style>
          <a:lnRef idx="1">
            <a:srgbClr val="577CCE"/>
          </a:lnRef>
          <a:fillRef idx="0">
            <a:srgbClr val="577CCE"/>
          </a:fillRef>
          <a:effectRef idx="0">
            <a:srgbClr val="577CCE"/>
          </a:effectRef>
          <a:fontRef idx="minor">
            <a:srgbClr val="000000"/>
          </a:fontRef>
        </p:style>
      </p:cxnSp>
      <p:sp>
        <p:nvSpPr>
          <p:cNvPr id="29" name="文本框 60"/>
          <p:cNvSpPr txBox="1"/>
          <p:nvPr>
            <p:custDataLst>
              <p:tags r:id="rId9"/>
            </p:custDataLst>
          </p:nvPr>
        </p:nvSpPr>
        <p:spPr>
          <a:xfrm>
            <a:off x="200660" y="3101340"/>
            <a:ext cx="3131820" cy="2713355"/>
          </a:xfrm>
          <a:prstGeom prst="rect">
            <a:avLst/>
          </a:prstGeom>
          <a:noFill/>
        </p:spPr>
        <p:txBody>
          <a:bodyPr wrap="square" rtlCol="0">
            <a:normAutofit fontScale="77500" lnSpcReduction="20000"/>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30000"/>
              </a:lnSpc>
            </a:pPr>
            <a:r>
              <a:rPr lang="zh-CN" altLang="en-US">
                <a:latin typeface="+mn-lt"/>
                <a:cs typeface="+mn-lt"/>
              </a:rPr>
              <a:t>Vulcan.js is an open-source JavaScript framework designed to quickly build modern web applications. However, over time, the maintainers decided to undergo a major overhaul to address new requirements and technologies. This gave birth to Vulcan Next, which is a completely new iteration of Vulcan.js.</a:t>
            </a:r>
            <a:endParaRPr lang="zh-CN" altLang="en-US">
              <a:latin typeface="+mn-lt"/>
              <a:cs typeface="+mn-lt"/>
            </a:endParaRPr>
          </a:p>
        </p:txBody>
      </p:sp>
      <p:sp>
        <p:nvSpPr>
          <p:cNvPr id="30" name="文本框 61"/>
          <p:cNvSpPr txBox="1"/>
          <p:nvPr>
            <p:custDataLst>
              <p:tags r:id="rId10"/>
            </p:custDataLst>
          </p:nvPr>
        </p:nvSpPr>
        <p:spPr>
          <a:xfrm>
            <a:off x="200604" y="2532608"/>
            <a:ext cx="3132044" cy="536482"/>
          </a:xfrm>
          <a:prstGeom prst="rect">
            <a:avLst/>
          </a:prstGeom>
          <a:noFill/>
        </p:spPr>
        <p:txBody>
          <a:bodyPr wrap="square" rtlCol="0">
            <a:norm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30000"/>
              </a:lnSpc>
            </a:pPr>
            <a:r>
              <a:rPr lang="zh-CN" altLang="en-US" sz="2000" spc="300" dirty="0">
                <a:solidFill>
                  <a:srgbClr val="577CCE"/>
                </a:solidFill>
                <a:latin typeface="Arial" panose="020B0604020202020204" pitchFamily="34" charset="0"/>
                <a:ea typeface="微软雅黑" panose="020B0503020204020204" pitchFamily="34" charset="-122"/>
              </a:rPr>
              <a:t>outline</a:t>
            </a:r>
            <a:endParaRPr lang="zh-CN" altLang="en-US" sz="2000" spc="300" dirty="0">
              <a:solidFill>
                <a:srgbClr val="577CCE"/>
              </a:solidFill>
              <a:latin typeface="Arial" panose="020B0604020202020204" pitchFamily="34" charset="0"/>
              <a:ea typeface="微软雅黑" panose="020B0503020204020204" pitchFamily="34" charset="-122"/>
            </a:endParaRPr>
          </a:p>
        </p:txBody>
      </p:sp>
      <p:cxnSp>
        <p:nvCxnSpPr>
          <p:cNvPr id="31" name="直接连接符 30"/>
          <p:cNvCxnSpPr/>
          <p:nvPr>
            <p:custDataLst>
              <p:tags r:id="rId11"/>
            </p:custDataLst>
          </p:nvPr>
        </p:nvCxnSpPr>
        <p:spPr>
          <a:xfrm>
            <a:off x="373595" y="3085198"/>
            <a:ext cx="2825983" cy="0"/>
          </a:xfrm>
          <a:prstGeom prst="line">
            <a:avLst/>
          </a:prstGeom>
          <a:ln w="19050">
            <a:solidFill>
              <a:srgbClr val="577CCE"/>
            </a:solidFill>
          </a:ln>
        </p:spPr>
        <p:style>
          <a:lnRef idx="1">
            <a:srgbClr val="577CCE"/>
          </a:lnRef>
          <a:fillRef idx="0">
            <a:srgbClr val="577CCE"/>
          </a:fillRef>
          <a:effectRef idx="0">
            <a:srgbClr val="577CCE"/>
          </a:effectRef>
          <a:fontRef idx="minor">
            <a:srgbClr val="000000"/>
          </a:fontRef>
        </p:style>
      </p:cxnSp>
      <p:sp>
        <p:nvSpPr>
          <p:cNvPr id="3" name="文本框 2"/>
          <p:cNvSpPr txBox="1"/>
          <p:nvPr/>
        </p:nvSpPr>
        <p:spPr>
          <a:xfrm>
            <a:off x="5175885" y="3338830"/>
            <a:ext cx="1618615" cy="2171700"/>
          </a:xfrm>
          <a:prstGeom prst="rect">
            <a:avLst/>
          </a:prstGeom>
          <a:noFill/>
        </p:spPr>
        <p:txBody>
          <a:bodyPr wrap="square" rtlCol="0">
            <a:noAutofit/>
          </a:bodyPr>
          <a:lstStyle/>
          <a:p>
            <a:r>
              <a:rPr lang="en-US" altLang="zh-CN"/>
              <a:t>vulcan</a:t>
            </a:r>
            <a:endParaRPr lang="en-US" altLang="zh-CN"/>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6" name="直接连接符 5"/>
          <p:cNvCxnSpPr/>
          <p:nvPr>
            <p:custDataLst>
              <p:tags r:id="rId1"/>
            </p:custDataLst>
          </p:nvPr>
        </p:nvCxnSpPr>
        <p:spPr>
          <a:xfrm>
            <a:off x="6096829" y="1818479"/>
            <a:ext cx="0" cy="301057"/>
          </a:xfrm>
          <a:prstGeom prst="line">
            <a:avLst/>
          </a:prstGeom>
          <a:ln w="38100">
            <a:solidFill>
              <a:srgbClr val="F8931D">
                <a:lumMod val="60000"/>
                <a:lumOff val="40000"/>
              </a:srgbClr>
            </a:solidFill>
            <a:prstDash val="sysDot"/>
            <a:tailEnd type="triangle" w="lg" len="med"/>
          </a:ln>
        </p:spPr>
        <p:style>
          <a:lnRef idx="1">
            <a:srgbClr val="FAC400"/>
          </a:lnRef>
          <a:fillRef idx="0">
            <a:srgbClr val="FAC400"/>
          </a:fillRef>
          <a:effectRef idx="0">
            <a:srgbClr val="FAC400"/>
          </a:effectRef>
          <a:fontRef idx="minor">
            <a:srgbClr val="5F5F5F"/>
          </a:fontRef>
        </p:style>
      </p:cxnSp>
      <p:cxnSp>
        <p:nvCxnSpPr>
          <p:cNvPr id="7" name="直接连接符 6"/>
          <p:cNvCxnSpPr/>
          <p:nvPr>
            <p:custDataLst>
              <p:tags r:id="rId2"/>
            </p:custDataLst>
          </p:nvPr>
        </p:nvCxnSpPr>
        <p:spPr>
          <a:xfrm>
            <a:off x="6096829" y="2712580"/>
            <a:ext cx="0" cy="301057"/>
          </a:xfrm>
          <a:prstGeom prst="line">
            <a:avLst/>
          </a:prstGeom>
          <a:ln w="38100">
            <a:solidFill>
              <a:srgbClr val="C1C521">
                <a:lumMod val="60000"/>
                <a:lumOff val="40000"/>
              </a:srgbClr>
            </a:solidFill>
            <a:prstDash val="sysDot"/>
            <a:tailEnd type="triangle" w="lg" len="med"/>
          </a:ln>
        </p:spPr>
        <p:style>
          <a:lnRef idx="1">
            <a:srgbClr val="FAC400"/>
          </a:lnRef>
          <a:fillRef idx="0">
            <a:srgbClr val="FAC400"/>
          </a:fillRef>
          <a:effectRef idx="0">
            <a:srgbClr val="FAC400"/>
          </a:effectRef>
          <a:fontRef idx="minor">
            <a:srgbClr val="5F5F5F"/>
          </a:fontRef>
        </p:style>
      </p:cxnSp>
      <p:cxnSp>
        <p:nvCxnSpPr>
          <p:cNvPr id="8" name="直接连接符 7"/>
          <p:cNvCxnSpPr/>
          <p:nvPr>
            <p:custDataLst>
              <p:tags r:id="rId3"/>
            </p:custDataLst>
          </p:nvPr>
        </p:nvCxnSpPr>
        <p:spPr>
          <a:xfrm>
            <a:off x="6096829" y="3606680"/>
            <a:ext cx="0" cy="301057"/>
          </a:xfrm>
          <a:prstGeom prst="line">
            <a:avLst/>
          </a:prstGeom>
          <a:ln w="38100">
            <a:solidFill>
              <a:srgbClr val="AFC832">
                <a:lumMod val="60000"/>
                <a:lumOff val="40000"/>
              </a:srgbClr>
            </a:solidFill>
            <a:prstDash val="sysDot"/>
            <a:tailEnd type="triangle" w="lg" len="med"/>
          </a:ln>
        </p:spPr>
        <p:style>
          <a:lnRef idx="1">
            <a:srgbClr val="FAC400"/>
          </a:lnRef>
          <a:fillRef idx="0">
            <a:srgbClr val="FAC400"/>
          </a:fillRef>
          <a:effectRef idx="0">
            <a:srgbClr val="FAC400"/>
          </a:effectRef>
          <a:fontRef idx="minor">
            <a:srgbClr val="5F5F5F"/>
          </a:fontRef>
        </p:style>
      </p:cxnSp>
      <p:grpSp>
        <p:nvGrpSpPr>
          <p:cNvPr id="27" name="组合 26"/>
          <p:cNvGrpSpPr/>
          <p:nvPr>
            <p:custDataLst>
              <p:tags r:id="rId4"/>
            </p:custDataLst>
          </p:nvPr>
        </p:nvGrpSpPr>
        <p:grpSpPr>
          <a:xfrm>
            <a:off x="5297583" y="1272191"/>
            <a:ext cx="5049519" cy="585395"/>
            <a:chOff x="3818075" y="1724631"/>
            <a:chExt cx="4830519" cy="560006"/>
          </a:xfrm>
        </p:grpSpPr>
        <p:sp>
          <p:nvSpPr>
            <p:cNvPr id="2" name="菱形 1"/>
            <p:cNvSpPr/>
            <p:nvPr>
              <p:custDataLst>
                <p:tags r:id="rId5"/>
              </p:custDataLst>
            </p:nvPr>
          </p:nvSpPr>
          <p:spPr>
            <a:xfrm>
              <a:off x="3818075" y="1724631"/>
              <a:ext cx="1529166" cy="452178"/>
            </a:xfrm>
            <a:prstGeom prst="diamond">
              <a:avLst/>
            </a:prstGeom>
            <a:solidFill>
              <a:srgbClr val="FAC400"/>
            </a:solidFill>
            <a:ln w="25400">
              <a:noFill/>
            </a:ln>
          </p:spPr>
          <p:style>
            <a:lnRef idx="2">
              <a:srgbClr val="FAC400">
                <a:shade val="50000"/>
              </a:srgbClr>
            </a:lnRef>
            <a:fillRef idx="1">
              <a:srgbClr val="FAC400"/>
            </a:fillRef>
            <a:effectRef idx="0">
              <a:srgbClr val="FAC400"/>
            </a:effectRef>
            <a:fontRef idx="minor">
              <a:srgbClr val="FFFFFF"/>
            </a:fontRef>
          </p:style>
          <p:txBody>
            <a:bodyPr rtlCol="0" anchor="ctr">
              <a:normAutofit fontScale="55000" lnSpcReduction="20000"/>
            </a:bodyPr>
            <a:p>
              <a:pPr algn="ctr"/>
              <a:r>
                <a:rPr lang="en-US" altLang="zh-CN" sz="2000" b="1" dirty="0">
                  <a:solidFill>
                    <a:srgbClr val="FFFFFF"/>
                  </a:solidFill>
                  <a:latin typeface="Calibri" panose="020F0502020204030204" charset="0"/>
                  <a:ea typeface="宋体" panose="02010600030101010101" pitchFamily="2" charset="-122"/>
                </a:rPr>
                <a:t>1</a:t>
              </a:r>
              <a:endParaRPr lang="zh-CN" altLang="en-US" sz="2000" b="1" dirty="0">
                <a:solidFill>
                  <a:srgbClr val="FFFFFF"/>
                </a:solidFill>
                <a:latin typeface="Calibri" panose="020F0502020204030204" charset="0"/>
                <a:ea typeface="宋体" panose="02010600030101010101" pitchFamily="2" charset="-122"/>
              </a:endParaRPr>
            </a:p>
          </p:txBody>
        </p:sp>
        <p:cxnSp>
          <p:nvCxnSpPr>
            <p:cNvPr id="9" name="直接连接符 8"/>
            <p:cNvCxnSpPr>
              <a:stCxn id="2" idx="3"/>
            </p:cNvCxnSpPr>
            <p:nvPr>
              <p:custDataLst>
                <p:tags r:id="rId6"/>
              </p:custDataLst>
            </p:nvPr>
          </p:nvCxnSpPr>
          <p:spPr>
            <a:xfrm>
              <a:off x="5347241" y="1950720"/>
              <a:ext cx="525376" cy="0"/>
            </a:xfrm>
            <a:prstGeom prst="line">
              <a:avLst/>
            </a:prstGeom>
            <a:ln w="25400">
              <a:solidFill>
                <a:srgbClr val="FAC400"/>
              </a:solidFill>
              <a:tailEnd type="oval"/>
            </a:ln>
          </p:spPr>
          <p:style>
            <a:lnRef idx="1">
              <a:srgbClr val="FAC400"/>
            </a:lnRef>
            <a:fillRef idx="0">
              <a:srgbClr val="FAC400"/>
            </a:fillRef>
            <a:effectRef idx="0">
              <a:srgbClr val="FAC400"/>
            </a:effectRef>
            <a:fontRef idx="minor">
              <a:srgbClr val="5F5F5F"/>
            </a:fontRef>
          </p:style>
        </p:cxnSp>
        <p:sp>
          <p:nvSpPr>
            <p:cNvPr id="15" name="文本框 14"/>
            <p:cNvSpPr txBox="1"/>
            <p:nvPr>
              <p:custDataLst>
                <p:tags r:id="rId7"/>
              </p:custDataLst>
            </p:nvPr>
          </p:nvSpPr>
          <p:spPr>
            <a:xfrm>
              <a:off x="6029228" y="1768904"/>
              <a:ext cx="2619366" cy="515733"/>
            </a:xfrm>
            <a:prstGeom prst="rect">
              <a:avLst/>
            </a:prstGeom>
            <a:noFill/>
          </p:spPr>
          <p:txBody>
            <a:bodyPr wrap="square" rtlCol="0">
              <a:normAutofit/>
            </a:bodyPr>
            <a:p>
              <a:r>
                <a:rPr lang="zh-CN" altLang="en-US" dirty="0"/>
                <a:t>Server-Side Rendering </a:t>
              </a:r>
              <a:endParaRPr lang="zh-CN" altLang="en-US" dirty="0"/>
            </a:p>
          </p:txBody>
        </p:sp>
      </p:grpSp>
      <p:grpSp>
        <p:nvGrpSpPr>
          <p:cNvPr id="25" name="组合 24"/>
          <p:cNvGrpSpPr/>
          <p:nvPr>
            <p:custDataLst>
              <p:tags r:id="rId8"/>
            </p:custDataLst>
          </p:nvPr>
        </p:nvGrpSpPr>
        <p:grpSpPr>
          <a:xfrm>
            <a:off x="5297583" y="3071626"/>
            <a:ext cx="5049519" cy="574040"/>
            <a:chOff x="3818075" y="4241799"/>
            <a:chExt cx="4830519" cy="549143"/>
          </a:xfrm>
        </p:grpSpPr>
        <p:sp>
          <p:nvSpPr>
            <p:cNvPr id="4" name="菱形 3"/>
            <p:cNvSpPr/>
            <p:nvPr>
              <p:custDataLst>
                <p:tags r:id="rId9"/>
              </p:custDataLst>
            </p:nvPr>
          </p:nvSpPr>
          <p:spPr>
            <a:xfrm>
              <a:off x="3818075" y="4241799"/>
              <a:ext cx="1529166" cy="452178"/>
            </a:xfrm>
            <a:prstGeom prst="diamond">
              <a:avLst/>
            </a:prstGeom>
            <a:solidFill>
              <a:srgbClr val="C1C521"/>
            </a:solidFill>
            <a:ln w="25400">
              <a:noFill/>
            </a:ln>
          </p:spPr>
          <p:style>
            <a:lnRef idx="2">
              <a:srgbClr val="FAC400">
                <a:shade val="50000"/>
              </a:srgbClr>
            </a:lnRef>
            <a:fillRef idx="1">
              <a:srgbClr val="FAC400"/>
            </a:fillRef>
            <a:effectRef idx="0">
              <a:srgbClr val="FAC400"/>
            </a:effectRef>
            <a:fontRef idx="minor">
              <a:srgbClr val="FFFFFF"/>
            </a:fontRef>
          </p:style>
          <p:txBody>
            <a:bodyPr rtlCol="0" anchor="ctr">
              <a:normAutofit fontScale="55000" lnSpcReduction="20000"/>
            </a:bodyPr>
            <a:p>
              <a:pPr algn="ctr"/>
              <a:r>
                <a:rPr lang="en-US" altLang="zh-CN" sz="2000" b="1" dirty="0">
                  <a:solidFill>
                    <a:srgbClr val="FFFFFF"/>
                  </a:solidFill>
                  <a:latin typeface="Calibri" panose="020F0502020204030204" charset="0"/>
                  <a:ea typeface="宋体" panose="02010600030101010101" pitchFamily="2" charset="-122"/>
                </a:rPr>
                <a:t>3</a:t>
              </a:r>
              <a:endParaRPr lang="zh-CN" altLang="en-US" sz="2000" b="1" dirty="0">
                <a:solidFill>
                  <a:srgbClr val="FFFFFF"/>
                </a:solidFill>
                <a:latin typeface="Calibri" panose="020F0502020204030204" charset="0"/>
                <a:ea typeface="宋体" panose="02010600030101010101" pitchFamily="2" charset="-122"/>
              </a:endParaRPr>
            </a:p>
          </p:txBody>
        </p:sp>
        <p:cxnSp>
          <p:nvCxnSpPr>
            <p:cNvPr id="10" name="直接连接符 9"/>
            <p:cNvCxnSpPr>
              <a:stCxn id="4" idx="3"/>
            </p:cNvCxnSpPr>
            <p:nvPr>
              <p:custDataLst>
                <p:tags r:id="rId10"/>
              </p:custDataLst>
            </p:nvPr>
          </p:nvCxnSpPr>
          <p:spPr>
            <a:xfrm flipV="1">
              <a:off x="5347241" y="4456075"/>
              <a:ext cx="525376" cy="11813"/>
            </a:xfrm>
            <a:prstGeom prst="line">
              <a:avLst/>
            </a:prstGeom>
            <a:ln w="25400">
              <a:solidFill>
                <a:srgbClr val="C1C521"/>
              </a:solidFill>
              <a:tailEnd type="oval"/>
            </a:ln>
          </p:spPr>
          <p:style>
            <a:lnRef idx="1">
              <a:srgbClr val="FAC400"/>
            </a:lnRef>
            <a:fillRef idx="0">
              <a:srgbClr val="FAC400"/>
            </a:fillRef>
            <a:effectRef idx="0">
              <a:srgbClr val="FAC400"/>
            </a:effectRef>
            <a:fontRef idx="minor">
              <a:srgbClr val="5F5F5F"/>
            </a:fontRef>
          </p:style>
        </p:cxnSp>
        <p:sp>
          <p:nvSpPr>
            <p:cNvPr id="16" name="文本框 15"/>
            <p:cNvSpPr txBox="1"/>
            <p:nvPr>
              <p:custDataLst>
                <p:tags r:id="rId11"/>
              </p:custDataLst>
            </p:nvPr>
          </p:nvSpPr>
          <p:spPr>
            <a:xfrm>
              <a:off x="6029228" y="4295255"/>
              <a:ext cx="2619366" cy="495687"/>
            </a:xfrm>
            <a:prstGeom prst="rect">
              <a:avLst/>
            </a:prstGeom>
            <a:noFill/>
          </p:spPr>
          <p:txBody>
            <a:bodyPr wrap="square" rtlCol="0">
              <a:normAutofit/>
            </a:bodyPr>
            <a:p>
              <a:r>
                <a:rPr lang="zh-CN" altLang="en-US" dirty="0"/>
                <a:t>Automatic Code Splitting</a:t>
              </a:r>
              <a:endParaRPr lang="zh-CN" altLang="en-US" dirty="0"/>
            </a:p>
          </p:txBody>
        </p:sp>
      </p:grpSp>
      <p:grpSp>
        <p:nvGrpSpPr>
          <p:cNvPr id="26" name="组合 25"/>
          <p:cNvGrpSpPr/>
          <p:nvPr>
            <p:custDataLst>
              <p:tags r:id="rId12"/>
            </p:custDataLst>
          </p:nvPr>
        </p:nvGrpSpPr>
        <p:grpSpPr>
          <a:xfrm>
            <a:off x="1846449" y="2183699"/>
            <a:ext cx="5049628" cy="567988"/>
            <a:chOff x="516618" y="2994494"/>
            <a:chExt cx="4830623" cy="543354"/>
          </a:xfrm>
        </p:grpSpPr>
        <p:sp>
          <p:nvSpPr>
            <p:cNvPr id="3" name="菱形 2"/>
            <p:cNvSpPr/>
            <p:nvPr>
              <p:custDataLst>
                <p:tags r:id="rId13"/>
              </p:custDataLst>
            </p:nvPr>
          </p:nvSpPr>
          <p:spPr>
            <a:xfrm>
              <a:off x="3818075" y="2994494"/>
              <a:ext cx="1529166" cy="452178"/>
            </a:xfrm>
            <a:prstGeom prst="diamond">
              <a:avLst/>
            </a:prstGeom>
            <a:solidFill>
              <a:srgbClr val="F8931D"/>
            </a:solidFill>
            <a:ln w="25400">
              <a:noFill/>
            </a:ln>
          </p:spPr>
          <p:style>
            <a:lnRef idx="2">
              <a:srgbClr val="FAC400">
                <a:shade val="50000"/>
              </a:srgbClr>
            </a:lnRef>
            <a:fillRef idx="1">
              <a:srgbClr val="FAC400"/>
            </a:fillRef>
            <a:effectRef idx="0">
              <a:srgbClr val="FAC400"/>
            </a:effectRef>
            <a:fontRef idx="minor">
              <a:srgbClr val="FFFFFF"/>
            </a:fontRef>
          </p:style>
          <p:txBody>
            <a:bodyPr rtlCol="0" anchor="ctr">
              <a:normAutofit fontScale="55000" lnSpcReduction="20000"/>
            </a:bodyPr>
            <a:p>
              <a:pPr algn="ctr"/>
              <a:r>
                <a:rPr lang="en-US" altLang="zh-CN" sz="2000" b="1" dirty="0">
                  <a:solidFill>
                    <a:srgbClr val="FFFFFF"/>
                  </a:solidFill>
                  <a:latin typeface="Calibri" panose="020F0502020204030204" charset="0"/>
                  <a:ea typeface="宋体" panose="02010600030101010101" pitchFamily="2" charset="-122"/>
                </a:rPr>
                <a:t>2</a:t>
              </a:r>
              <a:endParaRPr lang="zh-CN" altLang="en-US" sz="2000" b="1" dirty="0">
                <a:solidFill>
                  <a:srgbClr val="FFFFFF"/>
                </a:solidFill>
                <a:latin typeface="Calibri" panose="020F0502020204030204" charset="0"/>
                <a:ea typeface="宋体" panose="02010600030101010101" pitchFamily="2" charset="-122"/>
              </a:endParaRPr>
            </a:p>
          </p:txBody>
        </p:sp>
        <p:cxnSp>
          <p:nvCxnSpPr>
            <p:cNvPr id="11" name="直接连接符 10"/>
            <p:cNvCxnSpPr>
              <a:stCxn id="3" idx="1"/>
            </p:cNvCxnSpPr>
            <p:nvPr>
              <p:custDataLst>
                <p:tags r:id="rId14"/>
              </p:custDataLst>
            </p:nvPr>
          </p:nvCxnSpPr>
          <p:spPr>
            <a:xfrm flipH="1" flipV="1">
              <a:off x="3271383" y="3214677"/>
              <a:ext cx="546692" cy="5906"/>
            </a:xfrm>
            <a:prstGeom prst="line">
              <a:avLst/>
            </a:prstGeom>
            <a:ln w="25400">
              <a:solidFill>
                <a:srgbClr val="F8931D"/>
              </a:solidFill>
              <a:tailEnd type="oval"/>
            </a:ln>
          </p:spPr>
          <p:style>
            <a:lnRef idx="1">
              <a:srgbClr val="FAC400"/>
            </a:lnRef>
            <a:fillRef idx="0">
              <a:srgbClr val="FAC400"/>
            </a:fillRef>
            <a:effectRef idx="0">
              <a:srgbClr val="FAC400"/>
            </a:effectRef>
            <a:fontRef idx="minor">
              <a:srgbClr val="5F5F5F"/>
            </a:fontRef>
          </p:style>
        </p:cxnSp>
        <p:sp>
          <p:nvSpPr>
            <p:cNvPr id="17" name="文本框 16"/>
            <p:cNvSpPr txBox="1"/>
            <p:nvPr>
              <p:custDataLst>
                <p:tags r:id="rId15"/>
              </p:custDataLst>
            </p:nvPr>
          </p:nvSpPr>
          <p:spPr>
            <a:xfrm>
              <a:off x="516618" y="3047021"/>
              <a:ext cx="2619366" cy="490827"/>
            </a:xfrm>
            <a:prstGeom prst="rect">
              <a:avLst/>
            </a:prstGeom>
            <a:noFill/>
          </p:spPr>
          <p:txBody>
            <a:bodyPr wrap="square" rtlCol="0">
              <a:normAutofit/>
            </a:bodyPr>
            <a:p>
              <a:pPr algn="r"/>
              <a:r>
                <a:rPr lang="zh-CN" altLang="en-US" dirty="0"/>
                <a:t>Client-Side Navigation</a:t>
              </a:r>
              <a:endParaRPr lang="zh-CN" altLang="en-US" dirty="0"/>
            </a:p>
          </p:txBody>
        </p:sp>
      </p:grpSp>
      <p:grpSp>
        <p:nvGrpSpPr>
          <p:cNvPr id="24" name="组合 23"/>
          <p:cNvGrpSpPr/>
          <p:nvPr>
            <p:custDataLst>
              <p:tags r:id="rId16"/>
            </p:custDataLst>
          </p:nvPr>
        </p:nvGrpSpPr>
        <p:grpSpPr>
          <a:xfrm>
            <a:off x="1844789" y="3971902"/>
            <a:ext cx="5051288" cy="567690"/>
            <a:chOff x="515030" y="5062770"/>
            <a:chExt cx="4832211" cy="543069"/>
          </a:xfrm>
        </p:grpSpPr>
        <p:sp>
          <p:nvSpPr>
            <p:cNvPr id="5" name="菱形 4"/>
            <p:cNvSpPr/>
            <p:nvPr>
              <p:custDataLst>
                <p:tags r:id="rId17"/>
              </p:custDataLst>
            </p:nvPr>
          </p:nvSpPr>
          <p:spPr>
            <a:xfrm>
              <a:off x="3818075" y="5062770"/>
              <a:ext cx="1529166" cy="452178"/>
            </a:xfrm>
            <a:prstGeom prst="diamond">
              <a:avLst/>
            </a:prstGeom>
            <a:solidFill>
              <a:srgbClr val="AFC832"/>
            </a:solidFill>
            <a:ln w="25400">
              <a:noFill/>
            </a:ln>
          </p:spPr>
          <p:style>
            <a:lnRef idx="2">
              <a:srgbClr val="FAC400">
                <a:shade val="50000"/>
              </a:srgbClr>
            </a:lnRef>
            <a:fillRef idx="1">
              <a:srgbClr val="FAC400"/>
            </a:fillRef>
            <a:effectRef idx="0">
              <a:srgbClr val="FAC400"/>
            </a:effectRef>
            <a:fontRef idx="minor">
              <a:srgbClr val="FFFFFF"/>
            </a:fontRef>
          </p:style>
          <p:txBody>
            <a:bodyPr rtlCol="0" anchor="ctr">
              <a:normAutofit fontScale="55000" lnSpcReduction="20000"/>
            </a:bodyPr>
            <a:p>
              <a:pPr algn="ctr"/>
              <a:r>
                <a:rPr lang="en-US" altLang="zh-CN" sz="2000" b="1" dirty="0">
                  <a:solidFill>
                    <a:srgbClr val="FFFFFF"/>
                  </a:solidFill>
                  <a:latin typeface="Calibri" panose="020F0502020204030204" charset="0"/>
                  <a:ea typeface="宋体" panose="02010600030101010101" pitchFamily="2" charset="-122"/>
                </a:rPr>
                <a:t>4</a:t>
              </a:r>
              <a:endParaRPr lang="zh-CN" altLang="en-US" sz="2000" b="1" dirty="0">
                <a:solidFill>
                  <a:srgbClr val="FFFFFF"/>
                </a:solidFill>
                <a:latin typeface="Calibri" panose="020F0502020204030204" charset="0"/>
                <a:ea typeface="宋体" panose="02010600030101010101" pitchFamily="2" charset="-122"/>
              </a:endParaRPr>
            </a:p>
          </p:txBody>
        </p:sp>
        <p:cxnSp>
          <p:nvCxnSpPr>
            <p:cNvPr id="12" name="直接连接符 11"/>
            <p:cNvCxnSpPr>
              <a:stCxn id="5" idx="1"/>
            </p:cNvCxnSpPr>
            <p:nvPr>
              <p:custDataLst>
                <p:tags r:id="rId18"/>
              </p:custDataLst>
            </p:nvPr>
          </p:nvCxnSpPr>
          <p:spPr>
            <a:xfrm flipH="1" flipV="1">
              <a:off x="3271383" y="5282951"/>
              <a:ext cx="546692" cy="5908"/>
            </a:xfrm>
            <a:prstGeom prst="line">
              <a:avLst/>
            </a:prstGeom>
            <a:ln w="25400">
              <a:solidFill>
                <a:srgbClr val="AFC832"/>
              </a:solidFill>
              <a:tailEnd type="oval"/>
            </a:ln>
          </p:spPr>
          <p:style>
            <a:lnRef idx="1">
              <a:srgbClr val="FAC400"/>
            </a:lnRef>
            <a:fillRef idx="0">
              <a:srgbClr val="FAC400"/>
            </a:fillRef>
            <a:effectRef idx="0">
              <a:srgbClr val="FAC400"/>
            </a:effectRef>
            <a:fontRef idx="minor">
              <a:srgbClr val="5F5F5F"/>
            </a:fontRef>
          </p:style>
        </p:cxnSp>
        <p:sp>
          <p:nvSpPr>
            <p:cNvPr id="18" name="文本框 17"/>
            <p:cNvSpPr txBox="1"/>
            <p:nvPr>
              <p:custDataLst>
                <p:tags r:id="rId19"/>
              </p:custDataLst>
            </p:nvPr>
          </p:nvSpPr>
          <p:spPr>
            <a:xfrm>
              <a:off x="515030" y="5110152"/>
              <a:ext cx="2619366" cy="495687"/>
            </a:xfrm>
            <a:prstGeom prst="rect">
              <a:avLst/>
            </a:prstGeom>
            <a:noFill/>
          </p:spPr>
          <p:txBody>
            <a:bodyPr wrap="square" rtlCol="0">
              <a:normAutofit/>
            </a:bodyPr>
            <a:p>
              <a:pPr algn="r"/>
              <a:r>
                <a:rPr lang="zh-CN" altLang="en-US" dirty="0"/>
                <a:t>Static Site Generation </a:t>
              </a:r>
              <a:endParaRPr lang="zh-CN" altLang="en-US" dirty="0"/>
            </a:p>
          </p:txBody>
        </p:sp>
      </p:grpSp>
      <p:sp>
        <p:nvSpPr>
          <p:cNvPr id="23" name="TextBox 26"/>
          <p:cNvSpPr txBox="1"/>
          <p:nvPr>
            <p:custDataLst>
              <p:tags r:id="rId20"/>
            </p:custDataLst>
          </p:nvPr>
        </p:nvSpPr>
        <p:spPr>
          <a:xfrm>
            <a:off x="3019553" y="418249"/>
            <a:ext cx="6172101" cy="482595"/>
          </a:xfrm>
          <a:prstGeom prst="rect">
            <a:avLst/>
          </a:prstGeom>
          <a:noFill/>
        </p:spPr>
        <p:txBody>
          <a:bodyPr wrap="square" rtlCol="0">
            <a:normAutofit/>
          </a:bodyPr>
          <a:p>
            <a:pPr algn="ctr"/>
            <a:r>
              <a:rPr lang="en-US" altLang="zh-CN" sz="2400" b="1" dirty="0">
                <a:latin typeface="Calibri Light" panose="020F0302020204030204" charset="0"/>
                <a:ea typeface="宋体" panose="02010600030101010101" pitchFamily="2" charset="-122"/>
                <a:cs typeface="+mn-ea"/>
              </a:rPr>
              <a:t>vulcan.next/js</a:t>
            </a:r>
            <a:endParaRPr lang="zh-CN" altLang="en-US" sz="2400" b="1" dirty="0">
              <a:latin typeface="Calibri Light" panose="020F0302020204030204" charset="0"/>
              <a:ea typeface="宋体" panose="02010600030101010101" pitchFamily="2" charset="-122"/>
              <a:cs typeface="+mn-ea"/>
            </a:endParaRPr>
          </a:p>
        </p:txBody>
      </p:sp>
      <p:cxnSp>
        <p:nvCxnSpPr>
          <p:cNvPr id="28" name="直接连接符 27"/>
          <p:cNvCxnSpPr/>
          <p:nvPr>
            <p:custDataLst>
              <p:tags r:id="rId21"/>
            </p:custDataLst>
          </p:nvPr>
        </p:nvCxnSpPr>
        <p:spPr>
          <a:xfrm>
            <a:off x="6096829" y="4500781"/>
            <a:ext cx="0" cy="301057"/>
          </a:xfrm>
          <a:prstGeom prst="line">
            <a:avLst/>
          </a:prstGeom>
          <a:ln w="38100">
            <a:solidFill>
              <a:srgbClr val="17B4D3">
                <a:lumMod val="60000"/>
                <a:lumOff val="40000"/>
              </a:srgbClr>
            </a:solidFill>
            <a:prstDash val="sysDot"/>
            <a:tailEnd type="triangle" w="lg" len="med"/>
          </a:ln>
        </p:spPr>
        <p:style>
          <a:lnRef idx="1">
            <a:srgbClr val="FAC400"/>
          </a:lnRef>
          <a:fillRef idx="0">
            <a:srgbClr val="FAC400"/>
          </a:fillRef>
          <a:effectRef idx="0">
            <a:srgbClr val="FAC400"/>
          </a:effectRef>
          <a:fontRef idx="minor">
            <a:srgbClr val="5F5F5F"/>
          </a:fontRef>
        </p:style>
      </p:cxnSp>
      <p:grpSp>
        <p:nvGrpSpPr>
          <p:cNvPr id="29" name="组合 28"/>
          <p:cNvGrpSpPr/>
          <p:nvPr>
            <p:custDataLst>
              <p:tags r:id="rId22"/>
            </p:custDataLst>
          </p:nvPr>
        </p:nvGrpSpPr>
        <p:grpSpPr>
          <a:xfrm>
            <a:off x="5297583" y="4859825"/>
            <a:ext cx="5050789" cy="546222"/>
            <a:chOff x="3818075" y="4241799"/>
            <a:chExt cx="4831734" cy="522532"/>
          </a:xfrm>
        </p:grpSpPr>
        <p:sp>
          <p:nvSpPr>
            <p:cNvPr id="30" name="菱形 29"/>
            <p:cNvSpPr/>
            <p:nvPr>
              <p:custDataLst>
                <p:tags r:id="rId23"/>
              </p:custDataLst>
            </p:nvPr>
          </p:nvSpPr>
          <p:spPr>
            <a:xfrm>
              <a:off x="3818075" y="4241799"/>
              <a:ext cx="1529166" cy="452178"/>
            </a:xfrm>
            <a:prstGeom prst="diamond">
              <a:avLst/>
            </a:prstGeom>
            <a:solidFill>
              <a:srgbClr val="17B4D3"/>
            </a:solidFill>
            <a:ln w="25400">
              <a:noFill/>
            </a:ln>
          </p:spPr>
          <p:style>
            <a:lnRef idx="2">
              <a:srgbClr val="FAC400">
                <a:shade val="50000"/>
              </a:srgbClr>
            </a:lnRef>
            <a:fillRef idx="1">
              <a:srgbClr val="FAC400"/>
            </a:fillRef>
            <a:effectRef idx="0">
              <a:srgbClr val="FAC400"/>
            </a:effectRef>
            <a:fontRef idx="minor">
              <a:srgbClr val="FFFFFF"/>
            </a:fontRef>
          </p:style>
          <p:txBody>
            <a:bodyPr rtlCol="0" anchor="ctr">
              <a:normAutofit fontScale="55000" lnSpcReduction="20000"/>
            </a:bodyPr>
            <a:p>
              <a:pPr algn="ctr"/>
              <a:r>
                <a:rPr lang="en-US" altLang="zh-CN" sz="2000" b="1" dirty="0">
                  <a:solidFill>
                    <a:srgbClr val="FFFFFF"/>
                  </a:solidFill>
                  <a:latin typeface="Calibri" panose="020F0502020204030204" charset="0"/>
                  <a:ea typeface="宋体" panose="02010600030101010101" pitchFamily="2" charset="-122"/>
                </a:rPr>
                <a:t>5</a:t>
              </a:r>
              <a:endParaRPr lang="zh-CN" altLang="en-US" sz="2000" b="1" dirty="0">
                <a:solidFill>
                  <a:srgbClr val="FFFFFF"/>
                </a:solidFill>
                <a:latin typeface="Calibri" panose="020F0502020204030204" charset="0"/>
                <a:ea typeface="宋体" panose="02010600030101010101" pitchFamily="2" charset="-122"/>
              </a:endParaRPr>
            </a:p>
          </p:txBody>
        </p:sp>
        <p:cxnSp>
          <p:nvCxnSpPr>
            <p:cNvPr id="31" name="直接连接符 30"/>
            <p:cNvCxnSpPr>
              <a:stCxn id="30" idx="3"/>
            </p:cNvCxnSpPr>
            <p:nvPr>
              <p:custDataLst>
                <p:tags r:id="rId24"/>
              </p:custDataLst>
            </p:nvPr>
          </p:nvCxnSpPr>
          <p:spPr>
            <a:xfrm flipV="1">
              <a:off x="5347241" y="4456075"/>
              <a:ext cx="525376" cy="11813"/>
            </a:xfrm>
            <a:prstGeom prst="line">
              <a:avLst/>
            </a:prstGeom>
            <a:ln w="25400">
              <a:solidFill>
                <a:srgbClr val="17B4D3"/>
              </a:solidFill>
              <a:tailEnd type="oval"/>
            </a:ln>
          </p:spPr>
          <p:style>
            <a:lnRef idx="1">
              <a:srgbClr val="FAC400"/>
            </a:lnRef>
            <a:fillRef idx="0">
              <a:srgbClr val="FAC400"/>
            </a:fillRef>
            <a:effectRef idx="0">
              <a:srgbClr val="FAC400"/>
            </a:effectRef>
            <a:fontRef idx="minor">
              <a:srgbClr val="5F5F5F"/>
            </a:fontRef>
          </p:style>
        </p:cxnSp>
        <p:sp>
          <p:nvSpPr>
            <p:cNvPr id="32" name="文本框 31"/>
            <p:cNvSpPr txBox="1"/>
            <p:nvPr>
              <p:custDataLst>
                <p:tags r:id="rId25"/>
              </p:custDataLst>
            </p:nvPr>
          </p:nvSpPr>
          <p:spPr>
            <a:xfrm>
              <a:off x="6030443" y="4295372"/>
              <a:ext cx="2619366" cy="468959"/>
            </a:xfrm>
            <a:prstGeom prst="rect">
              <a:avLst/>
            </a:prstGeom>
            <a:noFill/>
          </p:spPr>
          <p:txBody>
            <a:bodyPr wrap="square" rtlCol="0">
              <a:normAutofit/>
            </a:bodyPr>
            <a:p>
              <a:r>
                <a:rPr lang="zh-CN" altLang="en-US" dirty="0"/>
                <a:t>API Routes</a:t>
              </a:r>
              <a:endParaRPr lang="zh-CN" altLang="en-US" dirty="0"/>
            </a:p>
          </p:txBody>
        </p:sp>
      </p:grpSp>
      <p:cxnSp>
        <p:nvCxnSpPr>
          <p:cNvPr id="33" name="直接连接符 32"/>
          <p:cNvCxnSpPr/>
          <p:nvPr>
            <p:custDataLst>
              <p:tags r:id="rId26"/>
            </p:custDataLst>
          </p:nvPr>
        </p:nvCxnSpPr>
        <p:spPr>
          <a:xfrm>
            <a:off x="6096829" y="5405964"/>
            <a:ext cx="0" cy="301057"/>
          </a:xfrm>
          <a:prstGeom prst="line">
            <a:avLst/>
          </a:prstGeom>
          <a:ln w="38100">
            <a:solidFill>
              <a:srgbClr val="9C6A6A">
                <a:lumMod val="60000"/>
                <a:lumOff val="40000"/>
              </a:srgbClr>
            </a:solidFill>
            <a:prstDash val="sysDot"/>
            <a:tailEnd type="triangle" w="lg" len="med"/>
          </a:ln>
        </p:spPr>
        <p:style>
          <a:lnRef idx="1">
            <a:srgbClr val="FAC400"/>
          </a:lnRef>
          <a:fillRef idx="0">
            <a:srgbClr val="FAC400"/>
          </a:fillRef>
          <a:effectRef idx="0">
            <a:srgbClr val="FAC400"/>
          </a:effectRef>
          <a:fontRef idx="minor">
            <a:srgbClr val="5F5F5F"/>
          </a:fontRef>
        </p:style>
      </p:cxnSp>
      <p:grpSp>
        <p:nvGrpSpPr>
          <p:cNvPr id="34" name="组合 33"/>
          <p:cNvGrpSpPr/>
          <p:nvPr>
            <p:custDataLst>
              <p:tags r:id="rId27"/>
            </p:custDataLst>
          </p:nvPr>
        </p:nvGrpSpPr>
        <p:grpSpPr>
          <a:xfrm>
            <a:off x="1844789" y="5771186"/>
            <a:ext cx="5051288" cy="567986"/>
            <a:chOff x="515030" y="5062770"/>
            <a:chExt cx="4832211" cy="543352"/>
          </a:xfrm>
        </p:grpSpPr>
        <p:sp>
          <p:nvSpPr>
            <p:cNvPr id="35" name="菱形 34"/>
            <p:cNvSpPr/>
            <p:nvPr>
              <p:custDataLst>
                <p:tags r:id="rId28"/>
              </p:custDataLst>
            </p:nvPr>
          </p:nvSpPr>
          <p:spPr>
            <a:xfrm>
              <a:off x="3818075" y="5062770"/>
              <a:ext cx="1529166" cy="452178"/>
            </a:xfrm>
            <a:prstGeom prst="diamond">
              <a:avLst/>
            </a:prstGeom>
            <a:solidFill>
              <a:srgbClr val="9C6A6A"/>
            </a:solidFill>
            <a:ln w="25400">
              <a:noFill/>
            </a:ln>
          </p:spPr>
          <p:style>
            <a:lnRef idx="2">
              <a:srgbClr val="FAC400">
                <a:shade val="50000"/>
              </a:srgbClr>
            </a:lnRef>
            <a:fillRef idx="1">
              <a:srgbClr val="FAC400"/>
            </a:fillRef>
            <a:effectRef idx="0">
              <a:srgbClr val="FAC400"/>
            </a:effectRef>
            <a:fontRef idx="minor">
              <a:srgbClr val="FFFFFF"/>
            </a:fontRef>
          </p:style>
          <p:txBody>
            <a:bodyPr rtlCol="0" anchor="ctr">
              <a:normAutofit fontScale="55000" lnSpcReduction="20000"/>
            </a:bodyPr>
            <a:p>
              <a:pPr algn="ctr"/>
              <a:r>
                <a:rPr lang="en-US" altLang="zh-CN" sz="2000" b="1" dirty="0">
                  <a:solidFill>
                    <a:srgbClr val="FFFFFF"/>
                  </a:solidFill>
                  <a:latin typeface="Calibri" panose="020F0502020204030204" charset="0"/>
                  <a:ea typeface="宋体" panose="02010600030101010101" pitchFamily="2" charset="-122"/>
                </a:rPr>
                <a:t>6</a:t>
              </a:r>
              <a:endParaRPr lang="zh-CN" altLang="en-US" sz="2000" b="1" dirty="0">
                <a:solidFill>
                  <a:srgbClr val="FFFFFF"/>
                </a:solidFill>
                <a:latin typeface="Calibri" panose="020F0502020204030204" charset="0"/>
                <a:ea typeface="宋体" panose="02010600030101010101" pitchFamily="2" charset="-122"/>
              </a:endParaRPr>
            </a:p>
          </p:txBody>
        </p:sp>
        <p:cxnSp>
          <p:nvCxnSpPr>
            <p:cNvPr id="36" name="直接连接符 35"/>
            <p:cNvCxnSpPr>
              <a:stCxn id="35" idx="1"/>
            </p:cNvCxnSpPr>
            <p:nvPr>
              <p:custDataLst>
                <p:tags r:id="rId29"/>
              </p:custDataLst>
            </p:nvPr>
          </p:nvCxnSpPr>
          <p:spPr>
            <a:xfrm flipH="1" flipV="1">
              <a:off x="3271383" y="5282951"/>
              <a:ext cx="546692" cy="5908"/>
            </a:xfrm>
            <a:prstGeom prst="line">
              <a:avLst/>
            </a:prstGeom>
            <a:ln w="25400">
              <a:solidFill>
                <a:srgbClr val="9C6A6A"/>
              </a:solidFill>
              <a:tailEnd type="oval"/>
            </a:ln>
          </p:spPr>
          <p:style>
            <a:lnRef idx="1">
              <a:srgbClr val="FAC400"/>
            </a:lnRef>
            <a:fillRef idx="0">
              <a:srgbClr val="FAC400"/>
            </a:fillRef>
            <a:effectRef idx="0">
              <a:srgbClr val="FAC400"/>
            </a:effectRef>
            <a:fontRef idx="minor">
              <a:srgbClr val="5F5F5F"/>
            </a:fontRef>
          </p:style>
        </p:cxnSp>
        <p:sp>
          <p:nvSpPr>
            <p:cNvPr id="37" name="文本框 36"/>
            <p:cNvSpPr txBox="1"/>
            <p:nvPr>
              <p:custDataLst>
                <p:tags r:id="rId30"/>
              </p:custDataLst>
            </p:nvPr>
          </p:nvSpPr>
          <p:spPr>
            <a:xfrm>
              <a:off x="515030" y="5065483"/>
              <a:ext cx="2619366" cy="540639"/>
            </a:xfrm>
            <a:prstGeom prst="rect">
              <a:avLst/>
            </a:prstGeom>
            <a:noFill/>
          </p:spPr>
          <p:txBody>
            <a:bodyPr wrap="square" rtlCol="0">
              <a:normAutofit lnSpcReduction="20000"/>
            </a:bodyPr>
            <a:p>
              <a:pPr algn="r"/>
              <a:r>
                <a:rPr lang="zh-CN" altLang="en-US" dirty="0"/>
                <a:t>Hot Module Replacement</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装饰"/>
          <p:cNvSpPr/>
          <p:nvPr>
            <p:custDataLst>
              <p:tags r:id="rId1"/>
            </p:custDataLst>
          </p:nvPr>
        </p:nvSpPr>
        <p:spPr>
          <a:xfrm>
            <a:off x="6287956" y="2037555"/>
            <a:ext cx="1528409" cy="1528409"/>
          </a:xfrm>
          <a:prstGeom prst="roundRect">
            <a:avLst/>
          </a:prstGeom>
          <a:solidFill>
            <a:srgbClr val="5BA080"/>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GB" sz="900">
              <a:solidFill>
                <a:srgbClr val="FFFFFF"/>
              </a:solidFill>
              <a:latin typeface="Arial" panose="020B0604020202020204" pitchFamily="34" charset="0"/>
            </a:endParaRPr>
          </a:p>
        </p:txBody>
      </p:sp>
      <p:sp>
        <p:nvSpPr>
          <p:cNvPr id="6" name="装饰"/>
          <p:cNvSpPr/>
          <p:nvPr>
            <p:custDataLst>
              <p:tags r:id="rId2"/>
            </p:custDataLst>
          </p:nvPr>
        </p:nvSpPr>
        <p:spPr>
          <a:xfrm>
            <a:off x="4968824" y="3710823"/>
            <a:ext cx="1146307" cy="1146307"/>
          </a:xfrm>
          <a:prstGeom prst="roundRect">
            <a:avLst/>
          </a:prstGeom>
          <a:solidFill>
            <a:srgbClr val="5999AF"/>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GB" sz="900">
              <a:solidFill>
                <a:srgbClr val="FFFFFF"/>
              </a:solidFill>
              <a:latin typeface="Arial" panose="020B0604020202020204" pitchFamily="34" charset="0"/>
            </a:endParaRPr>
          </a:p>
        </p:txBody>
      </p:sp>
      <p:sp>
        <p:nvSpPr>
          <p:cNvPr id="7" name="装饰"/>
          <p:cNvSpPr/>
          <p:nvPr>
            <p:custDataLst>
              <p:tags r:id="rId3"/>
            </p:custDataLst>
          </p:nvPr>
        </p:nvSpPr>
        <p:spPr>
          <a:xfrm>
            <a:off x="3822516" y="1273351"/>
            <a:ext cx="2292613" cy="2292613"/>
          </a:xfrm>
          <a:prstGeom prst="roundRect">
            <a:avLst/>
          </a:prstGeom>
          <a:solidFill>
            <a:srgbClr val="577CCE"/>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GB" sz="900">
              <a:solidFill>
                <a:srgbClr val="FFFFFF"/>
              </a:solidFill>
              <a:latin typeface="Arial" panose="020B0604020202020204" pitchFamily="34" charset="0"/>
            </a:endParaRPr>
          </a:p>
        </p:txBody>
      </p:sp>
      <p:sp>
        <p:nvSpPr>
          <p:cNvPr id="8" name="装饰"/>
          <p:cNvSpPr/>
          <p:nvPr>
            <p:custDataLst>
              <p:tags r:id="rId4"/>
            </p:custDataLst>
          </p:nvPr>
        </p:nvSpPr>
        <p:spPr>
          <a:xfrm>
            <a:off x="6287956" y="3710823"/>
            <a:ext cx="1910511" cy="1910511"/>
          </a:xfrm>
          <a:prstGeom prst="roundRect">
            <a:avLst/>
          </a:prstGeom>
          <a:solidFill>
            <a:srgbClr val="8BAA69"/>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GB" sz="900">
              <a:solidFill>
                <a:srgbClr val="FFFFFF"/>
              </a:solidFill>
              <a:latin typeface="Arial" panose="020B0604020202020204" pitchFamily="34" charset="0"/>
            </a:endParaRPr>
          </a:p>
        </p:txBody>
      </p:sp>
      <p:sp>
        <p:nvSpPr>
          <p:cNvPr id="9" name="装饰"/>
          <p:cNvSpPr/>
          <p:nvPr>
            <p:custDataLst>
              <p:tags r:id="rId5"/>
            </p:custDataLst>
          </p:nvPr>
        </p:nvSpPr>
        <p:spPr>
          <a:xfrm>
            <a:off x="5437338" y="2874189"/>
            <a:ext cx="1528409" cy="1528409"/>
          </a:xfrm>
          <a:prstGeom prst="roundRect">
            <a:avLst/>
          </a:prstGeom>
          <a:solidFill>
            <a:srgbClr val="000000">
              <a:alpha val="20000"/>
            </a:srgbClr>
          </a:soli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GB" sz="900" dirty="0">
              <a:solidFill>
                <a:srgbClr val="FFFFFF"/>
              </a:solidFill>
              <a:latin typeface="Arial" panose="020B0604020202020204" pitchFamily="34" charset="0"/>
            </a:endParaRPr>
          </a:p>
        </p:txBody>
      </p:sp>
      <p:sp>
        <p:nvSpPr>
          <p:cNvPr id="15" name="装饰"/>
          <p:cNvSpPr/>
          <p:nvPr>
            <p:custDataLst>
              <p:tags r:id="rId6"/>
            </p:custDataLst>
          </p:nvPr>
        </p:nvSpPr>
        <p:spPr>
          <a:xfrm>
            <a:off x="3035637" y="1844724"/>
            <a:ext cx="45652" cy="852973"/>
          </a:xfrm>
          <a:prstGeom prst="rect">
            <a:avLst/>
          </a:prstGeom>
          <a:gradFill>
            <a:gsLst>
              <a:gs pos="0">
                <a:srgbClr val="5999AF"/>
              </a:gs>
              <a:gs pos="100000">
                <a:srgbClr val="577CCE"/>
              </a:gs>
            </a:gsLst>
            <a:lin ang="2700000" scaled="0"/>
          </a:gra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US" sz="900">
              <a:solidFill>
                <a:srgbClr val="FFFFFF"/>
              </a:solidFill>
              <a:latin typeface="Arial" panose="020B0604020202020204" pitchFamily="34" charset="0"/>
            </a:endParaRPr>
          </a:p>
        </p:txBody>
      </p:sp>
      <p:sp>
        <p:nvSpPr>
          <p:cNvPr id="24" name="正文1"/>
          <p:cNvSpPr txBox="1"/>
          <p:nvPr>
            <p:custDataLst>
              <p:tags r:id="rId7"/>
            </p:custDataLst>
          </p:nvPr>
        </p:nvSpPr>
        <p:spPr>
          <a:xfrm flipH="1">
            <a:off x="182880" y="2059940"/>
            <a:ext cx="2743835" cy="1797050"/>
          </a:xfrm>
          <a:prstGeom prst="rect">
            <a:avLst/>
          </a:prstGeom>
          <a:noFill/>
        </p:spPr>
        <p:txBody>
          <a:bodyPr wrap="square" lIns="90000" tIns="46800" rIns="90000" bIns="46800" rtlCol="0">
            <a:noAutofit/>
          </a:bodyPr>
          <a:lstStyle/>
          <a:p>
            <a:pPr algn="l">
              <a:lnSpc>
                <a:spcPct val="130000"/>
              </a:lnSpc>
            </a:pPr>
            <a:r>
              <a:rPr lang="zh-CN" altLang="en-US" sz="9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rPr>
              <a:t> Next.js allows you to perform server-side rendering, which means that parts of your web application can be generated on the server and then sent to the client. This can improve performance and SEO because search engines can index your pages more effectively.</a:t>
            </a:r>
            <a:endParaRPr lang="zh-CN" altLang="en-US" sz="9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endParaRPr>
          </a:p>
        </p:txBody>
      </p:sp>
      <p:sp>
        <p:nvSpPr>
          <p:cNvPr id="25" name="标题1"/>
          <p:cNvSpPr txBox="1"/>
          <p:nvPr>
            <p:custDataLst>
              <p:tags r:id="rId8"/>
            </p:custDataLst>
          </p:nvPr>
        </p:nvSpPr>
        <p:spPr>
          <a:xfrm>
            <a:off x="182966" y="1561803"/>
            <a:ext cx="2743748" cy="475752"/>
          </a:xfrm>
          <a:prstGeom prst="rect">
            <a:avLst/>
          </a:prstGeom>
          <a:noFill/>
        </p:spPr>
        <p:txBody>
          <a:bodyPr wrap="square" lIns="90000" tIns="46800" rIns="90000" bIns="46800" rtlCol="0" anchor="b">
            <a:noAutofit/>
          </a:bodyPr>
          <a:lstStyle>
            <a:defPPr>
              <a:defRPr lang="en-US"/>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30000"/>
              </a:lnSpc>
            </a:pPr>
            <a:r>
              <a:rPr lang="zh-CN" altLang="en-US" sz="19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rPr>
              <a:t>Server-Side Rendering (SSR)</a:t>
            </a:r>
            <a:endParaRPr lang="zh-CN" altLang="en-US" sz="19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endParaRPr>
          </a:p>
        </p:txBody>
      </p:sp>
      <p:sp>
        <p:nvSpPr>
          <p:cNvPr id="28" name="装饰"/>
          <p:cNvSpPr/>
          <p:nvPr>
            <p:custDataLst>
              <p:tags r:id="rId9"/>
            </p:custDataLst>
          </p:nvPr>
        </p:nvSpPr>
        <p:spPr>
          <a:xfrm>
            <a:off x="3035637" y="4308221"/>
            <a:ext cx="45652" cy="852973"/>
          </a:xfrm>
          <a:prstGeom prst="rect">
            <a:avLst/>
          </a:prstGeom>
          <a:gradFill>
            <a:gsLst>
              <a:gs pos="0">
                <a:srgbClr val="5999AF"/>
              </a:gs>
              <a:gs pos="100000">
                <a:srgbClr val="577CCE"/>
              </a:gs>
            </a:gsLst>
            <a:lin ang="2700000" scaled="0"/>
          </a:gra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US" sz="900">
              <a:solidFill>
                <a:srgbClr val="FFFFFF"/>
              </a:solidFill>
              <a:latin typeface="Arial" panose="020B0604020202020204" pitchFamily="34" charset="0"/>
            </a:endParaRPr>
          </a:p>
        </p:txBody>
      </p:sp>
      <p:sp>
        <p:nvSpPr>
          <p:cNvPr id="29" name="正文3"/>
          <p:cNvSpPr txBox="1"/>
          <p:nvPr>
            <p:custDataLst>
              <p:tags r:id="rId10"/>
            </p:custDataLst>
          </p:nvPr>
        </p:nvSpPr>
        <p:spPr>
          <a:xfrm flipH="1">
            <a:off x="182965" y="4523561"/>
            <a:ext cx="2743750" cy="882438"/>
          </a:xfrm>
          <a:prstGeom prst="rect">
            <a:avLst/>
          </a:prstGeom>
          <a:noFill/>
        </p:spPr>
        <p:txBody>
          <a:bodyPr wrap="square" lIns="90000" tIns="46800" rIns="90000" bIns="46800" rtlCol="0">
            <a:noAutofit/>
          </a:bodyPr>
          <a:lstStyle/>
          <a:p>
            <a:pPr algn="r">
              <a:lnSpc>
                <a:spcPct val="130000"/>
              </a:lnSpc>
            </a:pPr>
            <a:r>
              <a:rPr lang="zh-CN" altLang="en-US" sz="9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rPr>
              <a:t>Next.js offers client-side routing out of the box, which makes it easy to create navigation between different parts of your application without having to reload the entire page.</a:t>
            </a:r>
            <a:endParaRPr lang="zh-CN" altLang="en-US" sz="9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endParaRPr>
          </a:p>
        </p:txBody>
      </p:sp>
      <p:sp>
        <p:nvSpPr>
          <p:cNvPr id="30" name="标题3"/>
          <p:cNvSpPr txBox="1"/>
          <p:nvPr>
            <p:custDataLst>
              <p:tags r:id="rId11"/>
            </p:custDataLst>
          </p:nvPr>
        </p:nvSpPr>
        <p:spPr>
          <a:xfrm>
            <a:off x="182966" y="4025300"/>
            <a:ext cx="2743748" cy="475752"/>
          </a:xfrm>
          <a:prstGeom prst="rect">
            <a:avLst/>
          </a:prstGeom>
          <a:noFill/>
        </p:spPr>
        <p:txBody>
          <a:bodyPr wrap="square" lIns="90000" tIns="46800" rIns="90000" bIns="46800" rtlCol="0" anchor="b">
            <a:noAutofit/>
          </a:bodyPr>
          <a:lstStyle>
            <a:defPPr>
              <a:defRPr lang="en-US"/>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30000"/>
              </a:lnSpc>
            </a:pPr>
            <a:r>
              <a:rPr lang="zh-CN" altLang="en-US" sz="19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rPr>
              <a:t>Client-Side Navigation</a:t>
            </a:r>
            <a:endParaRPr lang="zh-CN" altLang="en-US" sz="19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endParaRPr>
          </a:p>
        </p:txBody>
      </p:sp>
      <p:sp>
        <p:nvSpPr>
          <p:cNvPr id="21" name="装饰"/>
          <p:cNvSpPr/>
          <p:nvPr>
            <p:custDataLst>
              <p:tags r:id="rId12"/>
            </p:custDataLst>
          </p:nvPr>
        </p:nvSpPr>
        <p:spPr>
          <a:xfrm>
            <a:off x="8996414" y="1890238"/>
            <a:ext cx="45652" cy="852973"/>
          </a:xfrm>
          <a:prstGeom prst="rect">
            <a:avLst/>
          </a:prstGeom>
          <a:gradFill>
            <a:gsLst>
              <a:gs pos="0">
                <a:srgbClr val="5999AF"/>
              </a:gs>
              <a:gs pos="100000">
                <a:srgbClr val="577CCE"/>
              </a:gs>
            </a:gsLst>
            <a:lin ang="2700000" scaled="0"/>
          </a:gra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US" sz="900">
              <a:solidFill>
                <a:srgbClr val="FFFFFF"/>
              </a:solidFill>
              <a:latin typeface="Arial" panose="020B0604020202020204" pitchFamily="34" charset="0"/>
            </a:endParaRPr>
          </a:p>
        </p:txBody>
      </p:sp>
      <p:sp>
        <p:nvSpPr>
          <p:cNvPr id="63" name="正文2"/>
          <p:cNvSpPr txBox="1"/>
          <p:nvPr>
            <p:custDataLst>
              <p:tags r:id="rId13"/>
            </p:custDataLst>
          </p:nvPr>
        </p:nvSpPr>
        <p:spPr>
          <a:xfrm flipH="1">
            <a:off x="9094268" y="2060064"/>
            <a:ext cx="2743750" cy="882438"/>
          </a:xfrm>
          <a:prstGeom prst="rect">
            <a:avLst/>
          </a:prstGeom>
          <a:noFill/>
        </p:spPr>
        <p:txBody>
          <a:bodyPr wrap="square" lIns="90000" tIns="46800" rIns="90000" bIns="46800" rtlCol="0">
            <a:noAutofit/>
          </a:bodyPr>
          <a:lstStyle/>
          <a:p>
            <a:pPr algn="r">
              <a:lnSpc>
                <a:spcPct val="130000"/>
              </a:lnSpc>
            </a:pPr>
            <a:r>
              <a:rPr lang="zh-CN" altLang="en-US" sz="9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rPr>
              <a:t>Next.js automatically code-splits your application. This means that it only sends the JavaScript and CSS needed for the current page, reducing initial load times.</a:t>
            </a:r>
            <a:endParaRPr lang="zh-CN" altLang="en-US" sz="9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endParaRPr>
          </a:p>
        </p:txBody>
      </p:sp>
      <p:sp>
        <p:nvSpPr>
          <p:cNvPr id="64" name="标题2"/>
          <p:cNvSpPr txBox="1"/>
          <p:nvPr>
            <p:custDataLst>
              <p:tags r:id="rId14"/>
            </p:custDataLst>
          </p:nvPr>
        </p:nvSpPr>
        <p:spPr>
          <a:xfrm>
            <a:off x="9094268" y="1561803"/>
            <a:ext cx="2743748" cy="475752"/>
          </a:xfrm>
          <a:prstGeom prst="rect">
            <a:avLst/>
          </a:prstGeom>
          <a:noFill/>
        </p:spPr>
        <p:txBody>
          <a:bodyPr wrap="square" lIns="90000" tIns="46800" rIns="90000" bIns="46800" rtlCol="0" anchor="b">
            <a:noAutofit/>
          </a:bodyPr>
          <a:lstStyle>
            <a:defPPr>
              <a:defRPr lang="en-US"/>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30000"/>
              </a:lnSpc>
            </a:pPr>
            <a:r>
              <a:rPr lang="zh-CN" altLang="en-US" sz="20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rPr>
              <a:t>Automatic Code Splitting</a:t>
            </a:r>
            <a:endParaRPr lang="zh-CN" altLang="en-US" sz="20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endParaRPr>
          </a:p>
        </p:txBody>
      </p:sp>
      <p:sp>
        <p:nvSpPr>
          <p:cNvPr id="67" name="装饰"/>
          <p:cNvSpPr/>
          <p:nvPr>
            <p:custDataLst>
              <p:tags r:id="rId15"/>
            </p:custDataLst>
          </p:nvPr>
        </p:nvSpPr>
        <p:spPr>
          <a:xfrm>
            <a:off x="8996414" y="4353735"/>
            <a:ext cx="45652" cy="852973"/>
          </a:xfrm>
          <a:prstGeom prst="rect">
            <a:avLst/>
          </a:prstGeom>
          <a:gradFill>
            <a:gsLst>
              <a:gs pos="0">
                <a:srgbClr val="5999AF"/>
              </a:gs>
              <a:gs pos="100000">
                <a:srgbClr val="577CCE"/>
              </a:gs>
            </a:gsLst>
            <a:lin ang="2700000" scaled="0"/>
          </a:gradFill>
          <a:ln>
            <a:noFill/>
          </a:ln>
        </p:spPr>
        <p:style>
          <a:lnRef idx="2">
            <a:srgbClr val="577CCE">
              <a:shade val="50000"/>
            </a:srgbClr>
          </a:lnRef>
          <a:fillRef idx="1">
            <a:srgbClr val="577CCE"/>
          </a:fillRef>
          <a:effectRef idx="0">
            <a:srgbClr val="577CCE"/>
          </a:effectRef>
          <a:fontRef idx="minor">
            <a:srgbClr val="FFFFFF"/>
          </a:fontRef>
        </p:style>
        <p:txBody>
          <a:bodyPr rtlCol="0" anchor="ctr"/>
          <a:lstStyle/>
          <a:p>
            <a:pPr algn="ctr"/>
            <a:endParaRPr lang="en-US" sz="900">
              <a:solidFill>
                <a:srgbClr val="FFFFFF"/>
              </a:solidFill>
              <a:latin typeface="Arial" panose="020B0604020202020204" pitchFamily="34" charset="0"/>
            </a:endParaRPr>
          </a:p>
        </p:txBody>
      </p:sp>
      <p:sp>
        <p:nvSpPr>
          <p:cNvPr id="68" name="正文4"/>
          <p:cNvSpPr txBox="1"/>
          <p:nvPr>
            <p:custDataLst>
              <p:tags r:id="rId16"/>
            </p:custDataLst>
          </p:nvPr>
        </p:nvSpPr>
        <p:spPr>
          <a:xfrm flipH="1">
            <a:off x="9094268" y="4523561"/>
            <a:ext cx="2743750" cy="882438"/>
          </a:xfrm>
          <a:prstGeom prst="rect">
            <a:avLst/>
          </a:prstGeom>
          <a:noFill/>
        </p:spPr>
        <p:txBody>
          <a:bodyPr wrap="square" lIns="90000" tIns="46800" rIns="90000" bIns="46800" rtlCol="0">
            <a:noAutofit/>
          </a:bodyPr>
          <a:lstStyle/>
          <a:p>
            <a:pPr algn="r">
              <a:lnSpc>
                <a:spcPct val="130000"/>
              </a:lnSpc>
            </a:pPr>
            <a:r>
              <a:rPr lang="zh-CN" altLang="en-US" sz="10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rPr>
              <a:t>Next.js supports static site generation, which means you can pre-render pages at build time. This is useful for creating fast-loading, SEO-friendly websites.</a:t>
            </a:r>
            <a:endParaRPr lang="zh-CN" altLang="en-US" sz="1000" spc="150">
              <a:solidFill>
                <a:srgbClr val="000000">
                  <a:lumMod val="50000"/>
                  <a:lumOff val="50000"/>
                </a:srgbClr>
              </a:solidFill>
              <a:latin typeface="Arial" panose="020B0604020202020204" pitchFamily="34" charset="0"/>
              <a:ea typeface="微软雅黑" panose="020B0503020204020204" pitchFamily="34" charset="-122"/>
              <a:cs typeface="Lato Medium" panose="020F0502020204030203" pitchFamily="34" charset="0"/>
            </a:endParaRPr>
          </a:p>
        </p:txBody>
      </p:sp>
      <p:sp>
        <p:nvSpPr>
          <p:cNvPr id="69" name="标题4"/>
          <p:cNvSpPr txBox="1"/>
          <p:nvPr>
            <p:custDataLst>
              <p:tags r:id="rId17"/>
            </p:custDataLst>
          </p:nvPr>
        </p:nvSpPr>
        <p:spPr>
          <a:xfrm>
            <a:off x="9094268" y="3980215"/>
            <a:ext cx="2743748" cy="475752"/>
          </a:xfrm>
          <a:prstGeom prst="rect">
            <a:avLst/>
          </a:prstGeom>
          <a:noFill/>
        </p:spPr>
        <p:txBody>
          <a:bodyPr wrap="square" lIns="90000" tIns="46800" rIns="90000" bIns="46800" rtlCol="0" anchor="b">
            <a:noAutofit/>
          </a:bodyPr>
          <a:lstStyle>
            <a:defPPr>
              <a:defRPr lang="en-US"/>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30000"/>
              </a:lnSpc>
            </a:pPr>
            <a:r>
              <a:rPr lang="zh-CN" altLang="en-US" sz="20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rPr>
              <a:t>Static Site Generation (SSG)</a:t>
            </a:r>
            <a:endParaRPr lang="zh-CN" altLang="en-US" sz="2000" b="1" spc="300">
              <a:gradFill>
                <a:gsLst>
                  <a:gs pos="0">
                    <a:srgbClr val="5999AF"/>
                  </a:gs>
                  <a:gs pos="100000">
                    <a:srgbClr val="577CCE"/>
                  </a:gs>
                </a:gsLst>
                <a:lin ang="2700000" scaled="0"/>
              </a:gradFill>
              <a:latin typeface="Arial" panose="020B0604020202020204" pitchFamily="34" charset="0"/>
              <a:ea typeface="微软雅黑" panose="020B0503020204020204" pitchFamily="34" charset="-122"/>
              <a:cs typeface="Lato" panose="020F050202020403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0839" y="2808375"/>
            <a:ext cx="2206513" cy="2381511"/>
            <a:chOff x="690839" y="2808375"/>
            <a:chExt cx="2206513" cy="2381511"/>
          </a:xfrm>
        </p:grpSpPr>
        <p:sp>
          <p:nvSpPr>
            <p:cNvPr id="4" name="矩形: 圆角 3"/>
            <p:cNvSpPr/>
            <p:nvPr/>
          </p:nvSpPr>
          <p:spPr>
            <a:xfrm>
              <a:off x="690839" y="2808375"/>
              <a:ext cx="2206513" cy="2381511"/>
            </a:xfrm>
            <a:prstGeom prst="roundRect">
              <a:avLst>
                <a:gd name="adj" fmla="val 3605"/>
              </a:avLst>
            </a:prstGeom>
            <a:gradFill>
              <a:gsLst>
                <a:gs pos="100000">
                  <a:srgbClr val="E7FCFF"/>
                </a:gs>
                <a:gs pos="25000">
                  <a:schemeClr val="bg1"/>
                </a:gs>
              </a:gsLst>
              <a:lin ang="2700000" scaled="1"/>
            </a:gradFill>
            <a:ln>
              <a:noFill/>
            </a:ln>
            <a:effectLst>
              <a:outerShdw blurRad="76200" dist="50800" dir="540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latin typeface="+mn-ea"/>
              </a:endParaRPr>
            </a:p>
          </p:txBody>
        </p:sp>
        <p:sp>
          <p:nvSpPr>
            <p:cNvPr id="5" name="矩形: 圆顶角 4"/>
            <p:cNvSpPr/>
            <p:nvPr/>
          </p:nvSpPr>
          <p:spPr>
            <a:xfrm>
              <a:off x="690839" y="2808375"/>
              <a:ext cx="2206512" cy="88791"/>
            </a:xfrm>
            <a:prstGeom prst="round2SameRect">
              <a:avLst>
                <a:gd name="adj1" fmla="val 34924"/>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en-US" sz="2000" b="1" dirty="0">
                <a:solidFill>
                  <a:srgbClr val="FFFFFF"/>
                </a:solidFill>
              </a:endParaRPr>
            </a:p>
          </p:txBody>
        </p:sp>
      </p:grpSp>
      <p:grpSp>
        <p:nvGrpSpPr>
          <p:cNvPr id="6" name="组合 5"/>
          <p:cNvGrpSpPr/>
          <p:nvPr/>
        </p:nvGrpSpPr>
        <p:grpSpPr>
          <a:xfrm>
            <a:off x="3558775" y="2808375"/>
            <a:ext cx="2206513" cy="2381512"/>
            <a:chOff x="3558775" y="2808375"/>
            <a:chExt cx="2206513" cy="2381512"/>
          </a:xfrm>
        </p:grpSpPr>
        <p:sp>
          <p:nvSpPr>
            <p:cNvPr id="7" name="矩形: 圆角 6"/>
            <p:cNvSpPr/>
            <p:nvPr/>
          </p:nvSpPr>
          <p:spPr>
            <a:xfrm>
              <a:off x="3558775" y="2808376"/>
              <a:ext cx="2206513" cy="2381511"/>
            </a:xfrm>
            <a:prstGeom prst="roundRect">
              <a:avLst>
                <a:gd name="adj" fmla="val 3605"/>
              </a:avLst>
            </a:prstGeom>
            <a:gradFill>
              <a:gsLst>
                <a:gs pos="100000">
                  <a:srgbClr val="E7FCFF"/>
                </a:gs>
                <a:gs pos="25000">
                  <a:schemeClr val="bg1"/>
                </a:gs>
              </a:gsLst>
              <a:lin ang="2700000" scaled="1"/>
            </a:gradFill>
            <a:ln>
              <a:noFill/>
            </a:ln>
            <a:effectLst>
              <a:outerShdw blurRad="76200" dist="50800" dir="540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latin typeface="+mn-ea"/>
              </a:endParaRPr>
            </a:p>
          </p:txBody>
        </p:sp>
        <p:sp>
          <p:nvSpPr>
            <p:cNvPr id="8" name="矩形: 圆顶角 7"/>
            <p:cNvSpPr/>
            <p:nvPr/>
          </p:nvSpPr>
          <p:spPr>
            <a:xfrm>
              <a:off x="3558775" y="2808375"/>
              <a:ext cx="2206512" cy="88791"/>
            </a:xfrm>
            <a:prstGeom prst="round2SameRect">
              <a:avLst>
                <a:gd name="adj1" fmla="val 34924"/>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en-US" sz="2000" b="1" dirty="0">
                <a:solidFill>
                  <a:srgbClr val="FFFFFF"/>
                </a:solidFill>
              </a:endParaRPr>
            </a:p>
          </p:txBody>
        </p:sp>
      </p:grpSp>
      <p:grpSp>
        <p:nvGrpSpPr>
          <p:cNvPr id="9" name="组合 8"/>
          <p:cNvGrpSpPr/>
          <p:nvPr/>
        </p:nvGrpSpPr>
        <p:grpSpPr>
          <a:xfrm>
            <a:off x="6426711" y="2808375"/>
            <a:ext cx="2206513" cy="2381512"/>
            <a:chOff x="6426711" y="2808375"/>
            <a:chExt cx="2206513" cy="2381512"/>
          </a:xfrm>
        </p:grpSpPr>
        <p:sp>
          <p:nvSpPr>
            <p:cNvPr id="10" name="矩形: 圆角 9"/>
            <p:cNvSpPr/>
            <p:nvPr/>
          </p:nvSpPr>
          <p:spPr>
            <a:xfrm>
              <a:off x="6426711" y="2808376"/>
              <a:ext cx="2206513" cy="2381511"/>
            </a:xfrm>
            <a:prstGeom prst="roundRect">
              <a:avLst>
                <a:gd name="adj" fmla="val 3605"/>
              </a:avLst>
            </a:prstGeom>
            <a:gradFill>
              <a:gsLst>
                <a:gs pos="100000">
                  <a:srgbClr val="E7FCFF"/>
                </a:gs>
                <a:gs pos="25000">
                  <a:schemeClr val="bg1"/>
                </a:gs>
              </a:gsLst>
              <a:lin ang="2700000" scaled="1"/>
            </a:gradFill>
            <a:ln>
              <a:noFill/>
            </a:ln>
            <a:effectLst>
              <a:outerShdw blurRad="76200" dist="50800" dir="540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latin typeface="+mn-ea"/>
              </a:endParaRPr>
            </a:p>
          </p:txBody>
        </p:sp>
        <p:sp>
          <p:nvSpPr>
            <p:cNvPr id="11" name="矩形: 圆顶角 10"/>
            <p:cNvSpPr/>
            <p:nvPr/>
          </p:nvSpPr>
          <p:spPr>
            <a:xfrm>
              <a:off x="6426711" y="2808375"/>
              <a:ext cx="2206512" cy="88791"/>
            </a:xfrm>
            <a:prstGeom prst="round2SameRect">
              <a:avLst>
                <a:gd name="adj1" fmla="val 34924"/>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en-US" sz="2000" b="1">
                <a:solidFill>
                  <a:srgbClr val="FFFFFF"/>
                </a:solidFill>
              </a:endParaRPr>
            </a:p>
          </p:txBody>
        </p:sp>
      </p:grpSp>
      <p:grpSp>
        <p:nvGrpSpPr>
          <p:cNvPr id="12" name="组合 11"/>
          <p:cNvGrpSpPr/>
          <p:nvPr/>
        </p:nvGrpSpPr>
        <p:grpSpPr>
          <a:xfrm>
            <a:off x="9294648" y="2808375"/>
            <a:ext cx="2206513" cy="2381512"/>
            <a:chOff x="9294648" y="2808375"/>
            <a:chExt cx="2206513" cy="2381512"/>
          </a:xfrm>
        </p:grpSpPr>
        <p:sp>
          <p:nvSpPr>
            <p:cNvPr id="13" name="矩形: 圆角 12"/>
            <p:cNvSpPr/>
            <p:nvPr/>
          </p:nvSpPr>
          <p:spPr>
            <a:xfrm>
              <a:off x="9294648" y="2808376"/>
              <a:ext cx="2206513" cy="2381511"/>
            </a:xfrm>
            <a:prstGeom prst="roundRect">
              <a:avLst>
                <a:gd name="adj" fmla="val 3605"/>
              </a:avLst>
            </a:prstGeom>
            <a:gradFill>
              <a:gsLst>
                <a:gs pos="100000">
                  <a:srgbClr val="E7FCFF"/>
                </a:gs>
                <a:gs pos="25000">
                  <a:schemeClr val="bg1"/>
                </a:gs>
              </a:gsLst>
              <a:lin ang="2700000" scaled="1"/>
            </a:gradFill>
            <a:ln>
              <a:noFill/>
            </a:ln>
            <a:effectLst>
              <a:outerShdw blurRad="76200" dist="50800" dir="540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latin typeface="+mn-ea"/>
              </a:endParaRPr>
            </a:p>
          </p:txBody>
        </p:sp>
        <p:sp>
          <p:nvSpPr>
            <p:cNvPr id="14" name="矩形: 圆顶角 13"/>
            <p:cNvSpPr/>
            <p:nvPr/>
          </p:nvSpPr>
          <p:spPr>
            <a:xfrm>
              <a:off x="9294648" y="2808375"/>
              <a:ext cx="2206512" cy="88791"/>
            </a:xfrm>
            <a:prstGeom prst="round2SameRect">
              <a:avLst>
                <a:gd name="adj1" fmla="val 34924"/>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en-US" sz="2000" b="1">
                <a:solidFill>
                  <a:srgbClr val="FFFFFF"/>
                </a:solidFill>
              </a:endParaRPr>
            </a:p>
          </p:txBody>
        </p:sp>
      </p:grpSp>
      <p:sp>
        <p:nvSpPr>
          <p:cNvPr id="15" name="标题 14"/>
          <p:cNvSpPr>
            <a:spLocks noGrp="1"/>
          </p:cNvSpPr>
          <p:nvPr>
            <p:ph type="title"/>
          </p:nvPr>
        </p:nvSpPr>
        <p:spPr>
          <a:xfrm>
            <a:off x="4522115" y="1010991"/>
            <a:ext cx="3867051" cy="830997"/>
          </a:xfrm>
          <a:prstGeom prst="rect">
            <a:avLst/>
          </a:prstGeom>
        </p:spPr>
        <p:txBody>
          <a:bodyPr wrap="square">
            <a:spAutoFit/>
          </a:bodyPr>
          <a:lstStyle/>
          <a:p>
            <a:pPr>
              <a:lnSpc>
                <a:spcPct val="100000"/>
              </a:lnSpc>
              <a:spcAft>
                <a:spcPts val="500"/>
              </a:spcAft>
            </a:pPr>
            <a:r>
              <a:rPr lang="en-US" altLang="zh-CN" dirty="0"/>
              <a:t>Introduce</a:t>
            </a:r>
            <a:endParaRPr lang="zh-CN" altLang="en-US" sz="4800" dirty="0">
              <a:gradFill flip="none" rotWithShape="1">
                <a:gsLst>
                  <a:gs pos="60000">
                    <a:schemeClr val="accent2"/>
                  </a:gs>
                  <a:gs pos="0">
                    <a:schemeClr val="accent2">
                      <a:lumMod val="60000"/>
                      <a:lumOff val="40000"/>
                    </a:schemeClr>
                  </a:gs>
                </a:gsLst>
                <a:lin ang="2700000" scaled="1"/>
                <a:tileRect/>
              </a:gradFill>
              <a:cs typeface="+mn-cs"/>
            </a:endParaRPr>
          </a:p>
        </p:txBody>
      </p:sp>
      <p:grpSp>
        <p:nvGrpSpPr>
          <p:cNvPr id="16" name="组合 15"/>
          <p:cNvGrpSpPr/>
          <p:nvPr/>
        </p:nvGrpSpPr>
        <p:grpSpPr>
          <a:xfrm>
            <a:off x="408138" y="3126007"/>
            <a:ext cx="2421283" cy="1584594"/>
            <a:chOff x="408136" y="3068132"/>
            <a:chExt cx="2538993" cy="1168630"/>
          </a:xfrm>
        </p:grpSpPr>
        <p:sp>
          <p:nvSpPr>
            <p:cNvPr id="17" name="文本框 16"/>
            <p:cNvSpPr txBox="1"/>
            <p:nvPr/>
          </p:nvSpPr>
          <p:spPr>
            <a:xfrm>
              <a:off x="408136" y="3623906"/>
              <a:ext cx="2538993" cy="612856"/>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3600" b="0" i="0" u="none" strike="noStrike" cap="none" spc="0" normalizeH="0" baseline="0">
                  <a:ln>
                    <a:noFill/>
                  </a:ln>
                  <a:gradFill>
                    <a:gsLst>
                      <a:gs pos="100000">
                        <a:schemeClr val="accent1"/>
                      </a:gs>
                      <a:gs pos="0">
                        <a:srgbClr val="259EFF"/>
                      </a:gs>
                    </a:gsLst>
                    <a:lin ang="5400000" scaled="0"/>
                  </a:gradFill>
                  <a:effectLst>
                    <a:outerShdw blurRad="114300" dist="50800" dir="5400000" algn="ctr" rotWithShape="0">
                      <a:schemeClr val="accent1">
                        <a:alpha val="10000"/>
                      </a:schemeClr>
                    </a:outerShdw>
                  </a:effectLst>
                  <a:uLnTx/>
                  <a:uFillTx/>
                  <a:latin typeface="+mj-ea"/>
                  <a:ea typeface="+mj-ea"/>
                  <a:cs typeface="阿里巴巴普惠体 B" panose="00020600040101010101" pitchFamily="18" charset="-122"/>
                </a:defRPr>
              </a:lvl1pPr>
            </a:lstStyle>
            <a:p>
              <a:pPr algn="ctr">
                <a:spcAft>
                  <a:spcPts val="500"/>
                </a:spcAft>
              </a:pPr>
              <a:r>
                <a:rPr lang="en-US" altLang="zh-CN" sz="2400" dirty="0">
                  <a:gradFill flip="none" rotWithShape="1">
                    <a:gsLst>
                      <a:gs pos="0">
                        <a:schemeClr val="accent2">
                          <a:lumMod val="60000"/>
                          <a:lumOff val="40000"/>
                        </a:schemeClr>
                      </a:gs>
                      <a:gs pos="60000">
                        <a:schemeClr val="accent2"/>
                      </a:gs>
                    </a:gsLst>
                    <a:lin ang="2700000" scaled="1"/>
                    <a:tileRect/>
                  </a:gradFill>
                  <a:effectLst/>
                </a:rPr>
                <a:t>What is Vulcan.js?</a:t>
              </a:r>
              <a:endParaRPr lang="zh-CN" altLang="en-US" sz="2400" dirty="0">
                <a:gradFill flip="none" rotWithShape="1">
                  <a:gsLst>
                    <a:gs pos="0">
                      <a:schemeClr val="accent2">
                        <a:lumMod val="60000"/>
                        <a:lumOff val="40000"/>
                      </a:schemeClr>
                    </a:gs>
                    <a:gs pos="60000">
                      <a:schemeClr val="accent2"/>
                    </a:gs>
                  </a:gsLst>
                  <a:lin ang="2700000" scaled="1"/>
                  <a:tileRect/>
                </a:gradFill>
                <a:effectLst/>
              </a:endParaRPr>
            </a:p>
          </p:txBody>
        </p:sp>
        <p:sp>
          <p:nvSpPr>
            <p:cNvPr id="18" name="文本框 17"/>
            <p:cNvSpPr txBox="1"/>
            <p:nvPr/>
          </p:nvSpPr>
          <p:spPr>
            <a:xfrm>
              <a:off x="1485365" y="3068132"/>
              <a:ext cx="697627" cy="696024"/>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defRPr kumimoji="0" sz="3600" b="0" i="0" u="none" strike="noStrike" cap="none" spc="0" normalizeH="0" baseline="0">
                  <a:ln>
                    <a:noFill/>
                  </a:ln>
                  <a:gradFill>
                    <a:gsLst>
                      <a:gs pos="100000">
                        <a:schemeClr val="accent1"/>
                      </a:gs>
                      <a:gs pos="0">
                        <a:schemeClr val="accent2"/>
                      </a:gs>
                    </a:gsLst>
                    <a:lin ang="5400000" scaled="0"/>
                  </a:gradFill>
                  <a:effectLst>
                    <a:outerShdw blurRad="114300" dist="50800" dir="5400000" algn="ctr" rotWithShape="0">
                      <a:schemeClr val="accent1">
                        <a:alpha val="10000"/>
                      </a:schemeClr>
                    </a:outerShdw>
                  </a:effectLst>
                  <a:uLnTx/>
                  <a:uFillTx/>
                  <a:latin typeface="+mj-ea"/>
                  <a:ea typeface="+mj-ea"/>
                  <a:cs typeface="阿里巴巴普惠体 B" panose="00020600040101010101" pitchFamily="18" charset="-122"/>
                </a:defRPr>
              </a:lvl1pPr>
            </a:lstStyle>
            <a:p>
              <a:pPr lvl="0">
                <a:lnSpc>
                  <a:spcPct val="120000"/>
                </a:lnSpc>
                <a:spcAft>
                  <a:spcPts val="500"/>
                </a:spcAft>
              </a:pPr>
              <a:r>
                <a:rPr lang="en-US" altLang="zh-CN" b="1" dirty="0">
                  <a:gradFill flip="none" rotWithShape="1">
                    <a:gsLst>
                      <a:gs pos="0">
                        <a:schemeClr val="accent2">
                          <a:lumMod val="60000"/>
                          <a:lumOff val="40000"/>
                        </a:schemeClr>
                      </a:gs>
                      <a:gs pos="60000">
                        <a:schemeClr val="accent2"/>
                      </a:gs>
                    </a:gsLst>
                    <a:lin ang="2700000" scaled="1"/>
                    <a:tileRect/>
                  </a:gradFill>
                  <a:effectLst/>
                  <a:latin typeface="+mn-lt"/>
                </a:rPr>
                <a:t>01</a:t>
              </a:r>
              <a:endParaRPr lang="zh-CN" altLang="en-US" b="1" dirty="0">
                <a:gradFill flip="none" rotWithShape="1">
                  <a:gsLst>
                    <a:gs pos="0">
                      <a:schemeClr val="accent2">
                        <a:lumMod val="60000"/>
                        <a:lumOff val="40000"/>
                      </a:schemeClr>
                    </a:gs>
                    <a:gs pos="60000">
                      <a:schemeClr val="accent2"/>
                    </a:gs>
                  </a:gsLst>
                  <a:lin ang="2700000" scaled="1"/>
                  <a:tileRect/>
                </a:gradFill>
                <a:effectLst/>
                <a:latin typeface="+mn-lt"/>
              </a:endParaRPr>
            </a:p>
          </p:txBody>
        </p:sp>
        <p:cxnSp>
          <p:nvCxnSpPr>
            <p:cNvPr id="19" name="直接连接符 18"/>
            <p:cNvCxnSpPr/>
            <p:nvPr/>
          </p:nvCxnSpPr>
          <p:spPr>
            <a:xfrm>
              <a:off x="1545173" y="3550417"/>
              <a:ext cx="497840" cy="0"/>
            </a:xfrm>
            <a:prstGeom prst="line">
              <a:avLst/>
            </a:prstGeom>
            <a:ln w="38100">
              <a:gradFill flip="none" rotWithShape="1">
                <a:gsLst>
                  <a:gs pos="60000">
                    <a:schemeClr val="accent2"/>
                  </a:gs>
                  <a:gs pos="0">
                    <a:schemeClr val="accent2">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3490845" y="3126006"/>
            <a:ext cx="2206514" cy="1956422"/>
            <a:chOff x="3490844" y="3068131"/>
            <a:chExt cx="2206514" cy="1956422"/>
          </a:xfrm>
        </p:grpSpPr>
        <p:sp>
          <p:nvSpPr>
            <p:cNvPr id="21" name="文本框 20"/>
            <p:cNvSpPr txBox="1"/>
            <p:nvPr/>
          </p:nvSpPr>
          <p:spPr>
            <a:xfrm>
              <a:off x="3490844" y="3824224"/>
              <a:ext cx="2206514" cy="1200329"/>
            </a:xfrm>
            <a:prstGeom prst="rect">
              <a:avLst/>
            </a:prstGeom>
            <a:noFill/>
          </p:spPr>
          <p:txBody>
            <a:bodyPr wrap="square" rtlCol="0">
              <a:spAutoFit/>
            </a:bodyPr>
            <a:lstStyle>
              <a:defPPr>
                <a:defRPr lang="zh-CN"/>
              </a:defPPr>
              <a:lvl1pPr marR="0" lvl="0" indent="0" algn="ctr" fontAlgn="auto">
                <a:lnSpc>
                  <a:spcPct val="120000"/>
                </a:lnSpc>
                <a:spcBef>
                  <a:spcPts val="0"/>
                </a:spcBef>
                <a:spcAft>
                  <a:spcPts val="500"/>
                </a:spcAft>
                <a:buClrTx/>
                <a:buSzTx/>
                <a:buFontTx/>
                <a:buNone/>
                <a:defRPr kumimoji="0" sz="2400" b="0" i="0" u="none" strike="noStrike" cap="none" spc="0" normalizeH="0" baseline="0">
                  <a:ln>
                    <a:noFill/>
                  </a:ln>
                  <a:gradFill flip="none" rotWithShape="1">
                    <a:gsLst>
                      <a:gs pos="0">
                        <a:schemeClr val="accent2">
                          <a:lumMod val="60000"/>
                          <a:lumOff val="40000"/>
                        </a:schemeClr>
                      </a:gs>
                      <a:gs pos="60000">
                        <a:schemeClr val="accent2"/>
                      </a:gs>
                    </a:gsLst>
                    <a:lin ang="2700000" scaled="1"/>
                    <a:tileRect/>
                  </a:gradFill>
                  <a:effectLst/>
                  <a:uLnTx/>
                  <a:uFillTx/>
                  <a:ea typeface="+mj-ea"/>
                  <a:cs typeface="阿里巴巴普惠体 B" panose="00020600040101010101" pitchFamily="18" charset="-122"/>
                </a:defRPr>
              </a:lvl1pPr>
            </a:lstStyle>
            <a:p>
              <a:pPr>
                <a:lnSpc>
                  <a:spcPct val="100000"/>
                </a:lnSpc>
              </a:pPr>
              <a:r>
                <a:rPr lang="en-US" altLang="zh-CN" dirty="0">
                  <a:latin typeface="+mj-ea"/>
                </a:rPr>
                <a:t>Development background of Vulcan.js</a:t>
              </a:r>
              <a:endParaRPr lang="zh-CN" altLang="en-US" dirty="0">
                <a:latin typeface="+mj-ea"/>
              </a:endParaRPr>
            </a:p>
          </p:txBody>
        </p:sp>
        <p:sp>
          <p:nvSpPr>
            <p:cNvPr id="22" name="文本框 21"/>
            <p:cNvSpPr txBox="1"/>
            <p:nvPr/>
          </p:nvSpPr>
          <p:spPr>
            <a:xfrm>
              <a:off x="4313217" y="3068131"/>
              <a:ext cx="697627" cy="696024"/>
            </a:xfrm>
            <a:prstGeom prst="rect">
              <a:avLst/>
            </a:prstGeom>
            <a:noFill/>
          </p:spPr>
          <p:txBody>
            <a:bodyPr wrap="none" rtlCol="0">
              <a:spAutoFit/>
            </a:bodyPr>
            <a:lstStyle>
              <a:defPPr>
                <a:defRPr lang="zh-CN"/>
              </a:defPPr>
              <a:lvl1pPr marR="0" lvl="0" indent="0" algn="ctr" fontAlgn="auto">
                <a:lnSpc>
                  <a:spcPct val="120000"/>
                </a:lnSpc>
                <a:spcBef>
                  <a:spcPts val="0"/>
                </a:spcBef>
                <a:spcAft>
                  <a:spcPts val="500"/>
                </a:spcAft>
                <a:buClrTx/>
                <a:buSzTx/>
                <a:buFontTx/>
                <a:buNone/>
                <a:defRPr kumimoji="0" sz="3600" b="0" i="0" u="none" strike="noStrike" cap="none" spc="0" normalizeH="0" baseline="0">
                  <a:ln>
                    <a:noFill/>
                  </a:ln>
                  <a:gradFill flip="none" rotWithShape="1">
                    <a:gsLst>
                      <a:gs pos="0">
                        <a:schemeClr val="accent2">
                          <a:lumMod val="60000"/>
                          <a:lumOff val="40000"/>
                        </a:schemeClr>
                      </a:gs>
                      <a:gs pos="60000">
                        <a:schemeClr val="accent2"/>
                      </a:gs>
                    </a:gsLst>
                    <a:lin ang="2700000" scaled="1"/>
                    <a:tileRect/>
                  </a:gradFill>
                  <a:effectLst/>
                  <a:uLnTx/>
                  <a:uFillTx/>
                  <a:ea typeface="+mj-ea"/>
                  <a:cs typeface="阿里巴巴普惠体 B" panose="00020600040101010101" pitchFamily="18" charset="-122"/>
                </a:defRPr>
              </a:lvl1pPr>
            </a:lstStyle>
            <a:p>
              <a:r>
                <a:rPr lang="en-US" altLang="zh-CN" b="1" dirty="0"/>
                <a:t>02</a:t>
              </a:r>
              <a:endParaRPr lang="zh-CN" altLang="en-US" b="1" dirty="0"/>
            </a:p>
          </p:txBody>
        </p:sp>
        <p:cxnSp>
          <p:nvCxnSpPr>
            <p:cNvPr id="23" name="直接连接符 22"/>
            <p:cNvCxnSpPr/>
            <p:nvPr/>
          </p:nvCxnSpPr>
          <p:spPr>
            <a:xfrm>
              <a:off x="4413110" y="3722082"/>
              <a:ext cx="497840" cy="0"/>
            </a:xfrm>
            <a:prstGeom prst="line">
              <a:avLst/>
            </a:prstGeom>
            <a:ln w="38100">
              <a:gradFill flip="none" rotWithShape="1">
                <a:gsLst>
                  <a:gs pos="60000">
                    <a:schemeClr val="accent2"/>
                  </a:gs>
                  <a:gs pos="0">
                    <a:schemeClr val="accent2">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426710" y="3126006"/>
            <a:ext cx="2079337" cy="1956423"/>
            <a:chOff x="6426710" y="3068131"/>
            <a:chExt cx="2079337" cy="1956423"/>
          </a:xfrm>
        </p:grpSpPr>
        <p:sp>
          <p:nvSpPr>
            <p:cNvPr id="25" name="文本框 24"/>
            <p:cNvSpPr txBox="1"/>
            <p:nvPr/>
          </p:nvSpPr>
          <p:spPr>
            <a:xfrm>
              <a:off x="6426710" y="3824225"/>
              <a:ext cx="2079337" cy="1200329"/>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500"/>
                </a:spcAft>
                <a:buClrTx/>
                <a:buSzTx/>
                <a:buFontTx/>
                <a:buNone/>
                <a:defRPr kumimoji="0" sz="2400" b="0" i="0" u="none" strike="noStrike" cap="none" spc="0" normalizeH="0" baseline="0">
                  <a:ln>
                    <a:noFill/>
                  </a:ln>
                  <a:gradFill flip="none" rotWithShape="1">
                    <a:gsLst>
                      <a:gs pos="0">
                        <a:schemeClr val="accent2">
                          <a:lumMod val="60000"/>
                          <a:lumOff val="40000"/>
                        </a:schemeClr>
                      </a:gs>
                      <a:gs pos="60000">
                        <a:schemeClr val="accent2"/>
                      </a:gs>
                    </a:gsLst>
                    <a:lin ang="2700000" scaled="1"/>
                    <a:tileRect/>
                  </a:gradFill>
                  <a:effectLst/>
                  <a:uLnTx/>
                  <a:uFillTx/>
                  <a:latin typeface="+mj-ea"/>
                  <a:ea typeface="+mj-ea"/>
                  <a:cs typeface="阿里巴巴普惠体 B" panose="00020600040101010101" pitchFamily="18" charset="-122"/>
                </a:defRPr>
              </a:lvl1pPr>
            </a:lstStyle>
            <a:p>
              <a:r>
                <a:rPr lang="en-US" altLang="zh-CN" dirty="0"/>
                <a:t>When is it suitable to use Vulcan.js?</a:t>
              </a:r>
              <a:endParaRPr lang="zh-CN" altLang="en-US" dirty="0"/>
            </a:p>
          </p:txBody>
        </p:sp>
        <p:sp>
          <p:nvSpPr>
            <p:cNvPr id="26" name="文本框 25"/>
            <p:cNvSpPr txBox="1"/>
            <p:nvPr/>
          </p:nvSpPr>
          <p:spPr>
            <a:xfrm>
              <a:off x="7181154" y="3068131"/>
              <a:ext cx="697627" cy="696024"/>
            </a:xfrm>
            <a:prstGeom prst="rect">
              <a:avLst/>
            </a:prstGeom>
            <a:noFill/>
          </p:spPr>
          <p:txBody>
            <a:bodyPr wrap="none" rtlCol="0">
              <a:spAutoFit/>
            </a:bodyPr>
            <a:lstStyle>
              <a:defPPr>
                <a:defRPr lang="zh-CN"/>
              </a:defPPr>
              <a:lvl1pPr marR="0" lvl="0" indent="0" algn="ctr" fontAlgn="auto">
                <a:lnSpc>
                  <a:spcPct val="120000"/>
                </a:lnSpc>
                <a:spcBef>
                  <a:spcPts val="0"/>
                </a:spcBef>
                <a:spcAft>
                  <a:spcPts val="500"/>
                </a:spcAft>
                <a:buClrTx/>
                <a:buSzTx/>
                <a:buFontTx/>
                <a:buNone/>
                <a:defRPr kumimoji="0" sz="3600" b="0" i="0" u="none" strike="noStrike" cap="none" spc="0" normalizeH="0" baseline="0">
                  <a:ln>
                    <a:noFill/>
                  </a:ln>
                  <a:gradFill flip="none" rotWithShape="1">
                    <a:gsLst>
                      <a:gs pos="0">
                        <a:schemeClr val="accent2">
                          <a:lumMod val="60000"/>
                          <a:lumOff val="40000"/>
                        </a:schemeClr>
                      </a:gs>
                      <a:gs pos="60000">
                        <a:schemeClr val="accent2"/>
                      </a:gs>
                    </a:gsLst>
                    <a:lin ang="2700000" scaled="1"/>
                    <a:tileRect/>
                  </a:gradFill>
                  <a:effectLst/>
                  <a:uLnTx/>
                  <a:uFillTx/>
                  <a:ea typeface="+mj-ea"/>
                  <a:cs typeface="阿里巴巴普惠体 B" panose="00020600040101010101" pitchFamily="18" charset="-122"/>
                </a:defRPr>
              </a:lvl1pPr>
            </a:lstStyle>
            <a:p>
              <a:r>
                <a:rPr lang="en-US" altLang="zh-CN" b="1" dirty="0"/>
                <a:t>03</a:t>
              </a:r>
              <a:endParaRPr lang="zh-CN" altLang="en-US" b="1" dirty="0"/>
            </a:p>
          </p:txBody>
        </p:sp>
        <p:cxnSp>
          <p:nvCxnSpPr>
            <p:cNvPr id="27" name="直接连接符 26"/>
            <p:cNvCxnSpPr/>
            <p:nvPr/>
          </p:nvCxnSpPr>
          <p:spPr>
            <a:xfrm>
              <a:off x="7281047" y="3722082"/>
              <a:ext cx="497840" cy="0"/>
            </a:xfrm>
            <a:prstGeom prst="line">
              <a:avLst/>
            </a:prstGeom>
            <a:ln w="38100">
              <a:gradFill flip="none" rotWithShape="1">
                <a:gsLst>
                  <a:gs pos="60000">
                    <a:schemeClr val="accent2"/>
                  </a:gs>
                  <a:gs pos="0">
                    <a:schemeClr val="accent2">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9294645" y="3133961"/>
            <a:ext cx="2206625" cy="2056130"/>
            <a:chOff x="9294644" y="3080205"/>
            <a:chExt cx="2206625" cy="3120884"/>
          </a:xfrm>
        </p:grpSpPr>
        <p:sp>
          <p:nvSpPr>
            <p:cNvPr id="29" name="文本框 28"/>
            <p:cNvSpPr txBox="1"/>
            <p:nvPr/>
          </p:nvSpPr>
          <p:spPr>
            <a:xfrm>
              <a:off x="9294644" y="4252223"/>
              <a:ext cx="2206625" cy="1948866"/>
            </a:xfrm>
            <a:prstGeom prst="rect">
              <a:avLst/>
            </a:prstGeom>
            <a:noFill/>
          </p:spPr>
          <p:txBody>
            <a:bodyPr wrap="square" rtlCol="0">
              <a:noAutofit/>
            </a:bodyPr>
            <a:lstStyle>
              <a:defPPr>
                <a:defRPr lang="zh-CN"/>
              </a:defPPr>
              <a:lvl1pPr marR="0" lvl="0" indent="0" algn="ctr" fontAlgn="auto">
                <a:lnSpc>
                  <a:spcPct val="100000"/>
                </a:lnSpc>
                <a:spcBef>
                  <a:spcPts val="0"/>
                </a:spcBef>
                <a:spcAft>
                  <a:spcPts val="500"/>
                </a:spcAft>
                <a:buClrTx/>
                <a:buSzTx/>
                <a:buFontTx/>
                <a:buNone/>
                <a:defRPr kumimoji="0" sz="2400" b="0" i="0" u="none" strike="noStrike" cap="none" spc="0" normalizeH="0" baseline="0">
                  <a:ln>
                    <a:noFill/>
                  </a:ln>
                  <a:gradFill flip="none" rotWithShape="1">
                    <a:gsLst>
                      <a:gs pos="0">
                        <a:schemeClr val="accent2">
                          <a:lumMod val="60000"/>
                          <a:lumOff val="40000"/>
                        </a:schemeClr>
                      </a:gs>
                      <a:gs pos="60000">
                        <a:schemeClr val="accent2"/>
                      </a:gs>
                    </a:gsLst>
                    <a:lin ang="2700000" scaled="1"/>
                    <a:tileRect/>
                  </a:gradFill>
                  <a:effectLst/>
                  <a:uLnTx/>
                  <a:uFillTx/>
                  <a:latin typeface="+mj-ea"/>
                  <a:ea typeface="+mj-ea"/>
                  <a:cs typeface="阿里巴巴普惠体 B" panose="00020600040101010101" pitchFamily="18" charset="-122"/>
                </a:defRPr>
              </a:lvl1pPr>
            </a:lstStyle>
            <a:p>
              <a:pPr algn="ctr"/>
              <a:r>
                <a:rPr lang="en-US" altLang="zh-CN" dirty="0"/>
                <a:t>Disadvantages of using Vulcan.js</a:t>
              </a:r>
              <a:endParaRPr lang="zh-CN" altLang="en-US" dirty="0"/>
            </a:p>
          </p:txBody>
        </p:sp>
        <p:sp>
          <p:nvSpPr>
            <p:cNvPr id="30" name="文本框 29"/>
            <p:cNvSpPr txBox="1"/>
            <p:nvPr/>
          </p:nvSpPr>
          <p:spPr>
            <a:xfrm>
              <a:off x="10058946" y="3080205"/>
              <a:ext cx="697627" cy="696024"/>
            </a:xfrm>
            <a:prstGeom prst="rect">
              <a:avLst/>
            </a:prstGeom>
            <a:noFill/>
          </p:spPr>
          <p:txBody>
            <a:bodyPr wrap="none" rtlCol="0">
              <a:spAutoFit/>
            </a:bodyPr>
            <a:lstStyle>
              <a:defPPr>
                <a:defRPr lang="zh-CN"/>
              </a:defPPr>
              <a:lvl1pPr marR="0" lvl="0" indent="0" algn="ctr" fontAlgn="auto">
                <a:lnSpc>
                  <a:spcPct val="120000"/>
                </a:lnSpc>
                <a:spcBef>
                  <a:spcPts val="0"/>
                </a:spcBef>
                <a:spcAft>
                  <a:spcPts val="500"/>
                </a:spcAft>
                <a:buClrTx/>
                <a:buSzTx/>
                <a:buFontTx/>
                <a:buNone/>
                <a:defRPr kumimoji="0" sz="3600" b="0" i="0" u="none" strike="noStrike" cap="none" spc="0" normalizeH="0" baseline="0">
                  <a:ln>
                    <a:noFill/>
                  </a:ln>
                  <a:gradFill flip="none" rotWithShape="1">
                    <a:gsLst>
                      <a:gs pos="0">
                        <a:schemeClr val="accent2">
                          <a:lumMod val="60000"/>
                          <a:lumOff val="40000"/>
                        </a:schemeClr>
                      </a:gs>
                      <a:gs pos="60000">
                        <a:schemeClr val="accent2"/>
                      </a:gs>
                    </a:gsLst>
                    <a:lin ang="2700000" scaled="1"/>
                    <a:tileRect/>
                  </a:gradFill>
                  <a:effectLst/>
                  <a:uLnTx/>
                  <a:uFillTx/>
                  <a:ea typeface="+mj-ea"/>
                  <a:cs typeface="阿里巴巴普惠体 B" panose="00020600040101010101" pitchFamily="18" charset="-122"/>
                </a:defRPr>
              </a:lvl1pPr>
            </a:lstStyle>
            <a:p>
              <a:r>
                <a:rPr lang="en-US" altLang="zh-CN" b="1" dirty="0"/>
                <a:t>04</a:t>
              </a:r>
              <a:endParaRPr lang="zh-CN" altLang="en-US" b="1" dirty="0"/>
            </a:p>
          </p:txBody>
        </p:sp>
        <p:cxnSp>
          <p:nvCxnSpPr>
            <p:cNvPr id="31" name="直接连接符 30"/>
            <p:cNvCxnSpPr/>
            <p:nvPr/>
          </p:nvCxnSpPr>
          <p:spPr>
            <a:xfrm>
              <a:off x="10148981" y="4060726"/>
              <a:ext cx="497840" cy="0"/>
            </a:xfrm>
            <a:prstGeom prst="line">
              <a:avLst/>
            </a:prstGeom>
            <a:ln w="38100">
              <a:gradFill flip="none" rotWithShape="1">
                <a:gsLst>
                  <a:gs pos="60000">
                    <a:schemeClr val="accent2"/>
                  </a:gs>
                  <a:gs pos="0">
                    <a:schemeClr val="accent2">
                      <a:lumMod val="60000"/>
                      <a:lumOff val="40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1977638" y="1404634"/>
            <a:ext cx="8898143" cy="255790"/>
            <a:chOff x="2481661" y="1417938"/>
            <a:chExt cx="7189950" cy="92458"/>
          </a:xfrm>
        </p:grpSpPr>
        <p:grpSp>
          <p:nvGrpSpPr>
            <p:cNvPr id="33" name="组合 32"/>
            <p:cNvGrpSpPr/>
            <p:nvPr userDrawn="1"/>
          </p:nvGrpSpPr>
          <p:grpSpPr>
            <a:xfrm>
              <a:off x="2481661" y="1417938"/>
              <a:ext cx="2124175" cy="92458"/>
              <a:chOff x="2828906" y="1417938"/>
              <a:chExt cx="2124175" cy="92458"/>
            </a:xfrm>
          </p:grpSpPr>
          <p:sp>
            <p:nvSpPr>
              <p:cNvPr id="38" name="矩形 37"/>
              <p:cNvSpPr/>
              <p:nvPr userDrawn="1"/>
            </p:nvSpPr>
            <p:spPr>
              <a:xfrm rot="2675093">
                <a:off x="4860623" y="1417938"/>
                <a:ext cx="92458" cy="92458"/>
              </a:xfrm>
              <a:prstGeom prst="rect">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mn-ea"/>
                </a:endParaRPr>
              </a:p>
            </p:txBody>
          </p:sp>
          <p:sp>
            <p:nvSpPr>
              <p:cNvPr id="39" name="矩形 38"/>
              <p:cNvSpPr/>
              <p:nvPr userDrawn="1"/>
            </p:nvSpPr>
            <p:spPr>
              <a:xfrm rot="2675093">
                <a:off x="4883992" y="1441308"/>
                <a:ext cx="4572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mn-ea"/>
                </a:endParaRPr>
              </a:p>
            </p:txBody>
          </p:sp>
          <p:cxnSp>
            <p:nvCxnSpPr>
              <p:cNvPr id="40" name="直接连接符 39"/>
              <p:cNvCxnSpPr/>
              <p:nvPr userDrawn="1"/>
            </p:nvCxnSpPr>
            <p:spPr>
              <a:xfrm>
                <a:off x="2828906" y="1464168"/>
                <a:ext cx="2045617" cy="0"/>
              </a:xfrm>
              <a:prstGeom prst="line">
                <a:avLst/>
              </a:prstGeom>
              <a:ln>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userDrawn="1"/>
          </p:nvGrpSpPr>
          <p:grpSpPr>
            <a:xfrm>
              <a:off x="7547436" y="1417938"/>
              <a:ext cx="2124175" cy="92458"/>
              <a:chOff x="7258066" y="1417938"/>
              <a:chExt cx="2124175" cy="92458"/>
            </a:xfrm>
          </p:grpSpPr>
          <p:cxnSp>
            <p:nvCxnSpPr>
              <p:cNvPr id="35" name="直接连接符 34"/>
              <p:cNvCxnSpPr/>
              <p:nvPr userDrawn="1"/>
            </p:nvCxnSpPr>
            <p:spPr>
              <a:xfrm flipH="1">
                <a:off x="7336624" y="1464168"/>
                <a:ext cx="2045617" cy="0"/>
              </a:xfrm>
              <a:prstGeom prst="line">
                <a:avLst/>
              </a:prstGeom>
              <a:ln>
                <a:gradFill flip="none" rotWithShape="1">
                  <a:gsLst>
                    <a:gs pos="0">
                      <a:schemeClr val="accent1">
                        <a:alpha val="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6" name="矩形 35"/>
              <p:cNvSpPr/>
              <p:nvPr userDrawn="1"/>
            </p:nvSpPr>
            <p:spPr>
              <a:xfrm rot="18924907" flipH="1">
                <a:off x="7258066" y="1417938"/>
                <a:ext cx="92458" cy="92458"/>
              </a:xfrm>
              <a:prstGeom prst="rect">
                <a:avLst/>
              </a:prstGeom>
              <a:gradFill>
                <a:gsLst>
                  <a:gs pos="0">
                    <a:schemeClr val="accent2"/>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noProof="0" dirty="0">
                  <a:solidFill>
                    <a:srgbClr val="FFFFFF"/>
                  </a:solidFill>
                  <a:latin typeface="+mn-ea"/>
                </a:endParaRPr>
              </a:p>
            </p:txBody>
          </p:sp>
          <p:sp>
            <p:nvSpPr>
              <p:cNvPr id="37" name="矩形 36"/>
              <p:cNvSpPr/>
              <p:nvPr userDrawn="1"/>
            </p:nvSpPr>
            <p:spPr>
              <a:xfrm rot="18924907" flipH="1">
                <a:off x="7281435" y="1441308"/>
                <a:ext cx="4572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 name="矩形 237"/>
          <p:cNvSpPr/>
          <p:nvPr>
            <p:custDataLst>
              <p:tags r:id="rId1"/>
            </p:custDataLst>
          </p:nvPr>
        </p:nvSpPr>
        <p:spPr>
          <a:xfrm>
            <a:off x="0" y="1"/>
            <a:ext cx="12192000" cy="1499190"/>
          </a:xfrm>
          <a:prstGeom prst="rect">
            <a:avLst/>
          </a:prstGeom>
          <a:solidFill>
            <a:srgbClr val="FFFFFF">
              <a:lumMod val="95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custDataLst>
              <p:tags r:id="rId2"/>
            </p:custDataLst>
          </p:nvPr>
        </p:nvSpPr>
        <p:spPr>
          <a:xfrm>
            <a:off x="673100" y="520700"/>
            <a:ext cx="10566484" cy="699807"/>
          </a:xfrm>
          <a:prstGeom prst="rect">
            <a:avLst/>
          </a:prstGeom>
          <a:noFill/>
        </p:spPr>
        <p:txBody>
          <a:bodyPr wrap="square" lIns="91440" tIns="45720" rIns="91440" bIns="45720" rtlCol="0">
            <a:normAutofit lnSpcReduction="10000"/>
          </a:bodyPr>
          <a:lstStyle/>
          <a:p>
            <a:pPr>
              <a:lnSpc>
                <a:spcPct val="120000"/>
              </a:lnSpc>
            </a:pPr>
            <a:r>
              <a:rPr lang="zh-CN" altLang="en-US" sz="3600">
                <a:sym typeface="+mn-ea"/>
              </a:rPr>
              <a:t>Where Vulcan Next shines</a:t>
            </a:r>
            <a:endParaRPr lang="zh-CN" altLang="en-US" sz="3600"/>
          </a:p>
          <a:p>
            <a:pPr>
              <a:lnSpc>
                <a:spcPct val="120000"/>
              </a:lnSpc>
            </a:pPr>
            <a:endParaRPr lang="zh-CN" altLang="en-US" sz="3600" b="1" spc="300">
              <a:solidFill>
                <a:srgbClr val="000000">
                  <a:lumMod val="75000"/>
                  <a:lumOff val="25000"/>
                </a:srgb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358140" y="1746885"/>
            <a:ext cx="11536680" cy="2584450"/>
          </a:xfrm>
          <a:prstGeom prst="rect">
            <a:avLst/>
          </a:prstGeom>
          <a:noFill/>
        </p:spPr>
        <p:txBody>
          <a:bodyPr wrap="square" rtlCol="0">
            <a:spAutoFit/>
          </a:bodyPr>
          <a:p>
            <a:endParaRPr lang="zh-CN" altLang="en-US"/>
          </a:p>
          <a:p>
            <a:r>
              <a:rPr lang="en-US" altLang="zh-CN"/>
              <a:t>1.</a:t>
            </a:r>
            <a:r>
              <a:rPr lang="zh-CN" altLang="en-US"/>
              <a:t>B2B SaaS software, CMS, platforms</a:t>
            </a:r>
            <a:endParaRPr lang="zh-CN" altLang="en-US"/>
          </a:p>
          <a:p>
            <a:endParaRPr lang="zh-CN" altLang="en-US"/>
          </a:p>
          <a:p>
            <a:endParaRPr lang="zh-CN" altLang="en-US"/>
          </a:p>
          <a:p>
            <a:r>
              <a:rPr lang="en-US" altLang="zh-CN"/>
              <a:t>2.</a:t>
            </a:r>
            <a:r>
              <a:rPr lang="zh-CN" altLang="en-US"/>
              <a:t>Apps that rely a lot on CRUD operations (managing and listing data structure, like in a CMS)</a:t>
            </a:r>
            <a:endParaRPr lang="zh-CN" altLang="en-US"/>
          </a:p>
          <a:p>
            <a:endParaRPr lang="zh-CN" altLang="en-US"/>
          </a:p>
          <a:p>
            <a:endParaRPr lang="zh-CN" altLang="en-US"/>
          </a:p>
          <a:p>
            <a:r>
              <a:rPr lang="en-US" altLang="zh-CN"/>
              <a:t>3.</a:t>
            </a:r>
            <a:r>
              <a:rPr lang="zh-CN" altLang="en-US"/>
              <a:t>APIs that can be consumed by multiple clients (your own app but also a mobile version, data scientists, other 3rd party apps...)</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419100" y="1143900"/>
            <a:ext cx="11353799" cy="365580"/>
          </a:xfrm>
          <a:prstGeom prst="rect">
            <a:avLst/>
          </a:prstGeom>
          <a:noFill/>
        </p:spPr>
        <p:txBody>
          <a:bodyPr wrap="square" rtlCol="0" anchor="ctr" anchorCtr="0">
            <a:normAutofit/>
          </a:bodyPr>
          <a:p>
            <a:pPr algn="ctr">
              <a:lnSpc>
                <a:spcPct val="120000"/>
              </a:lnSpc>
            </a:pPr>
            <a:r>
              <a:rPr kumimoji="1" lang="en-US" altLang="zh-CN" sz="1400" spc="150" dirty="0">
                <a:solidFill>
                  <a:srgbClr val="FFFFFF"/>
                </a:solidFill>
                <a:latin typeface="Arial" panose="020B0604020202020204" pitchFamily="34" charset="0"/>
                <a:ea typeface="微软雅黑" panose="020B0503020204020204" pitchFamily="34" charset="-122"/>
              </a:rPr>
              <a:t>RECRUITMENT</a:t>
            </a:r>
            <a:endParaRPr kumimoji="1" lang="en-US" altLang="zh-CN" sz="1400" spc="150" dirty="0">
              <a:solidFill>
                <a:srgbClr val="FFFFFF"/>
              </a:solidFill>
              <a:latin typeface="Arial" panose="020B0604020202020204" pitchFamily="34" charset="0"/>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0"/>
            <a:ext cx="7366635" cy="6857365"/>
          </a:xfrm>
          <a:prstGeom prst="rect">
            <a:avLst/>
          </a:prstGeom>
        </p:spPr>
      </p:pic>
      <p:sp>
        <p:nvSpPr>
          <p:cNvPr id="7" name="文本框 6"/>
          <p:cNvSpPr txBox="1"/>
          <p:nvPr/>
        </p:nvSpPr>
        <p:spPr>
          <a:xfrm>
            <a:off x="8197850" y="2000250"/>
            <a:ext cx="3400425" cy="368300"/>
          </a:xfrm>
          <a:prstGeom prst="rect">
            <a:avLst/>
          </a:prstGeom>
          <a:noFill/>
        </p:spPr>
        <p:txBody>
          <a:bodyPr wrap="square" rtlCol="0">
            <a:spAutoFit/>
          </a:bodyPr>
          <a:p>
            <a:r>
              <a:rPr lang="zh-CN" altLang="en-US"/>
              <a:t>More about vulcan.next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8542556" y="593725"/>
            <a:ext cx="2675572" cy="5650865"/>
          </a:xfrm>
        </p:spPr>
        <p:txBody>
          <a:bodyPr/>
          <a:lstStyle/>
          <a:p>
            <a:r>
              <a:rPr lang="en-US" altLang="zh-CN" dirty="0"/>
              <a:t>4</a:t>
            </a:r>
            <a:endParaRPr lang="zh-CN" altLang="en-US" dirty="0"/>
          </a:p>
        </p:txBody>
      </p:sp>
      <p:sp>
        <p:nvSpPr>
          <p:cNvPr id="8" name="文本占位符 7"/>
          <p:cNvSpPr>
            <a:spLocks noGrp="1"/>
          </p:cNvSpPr>
          <p:nvPr>
            <p:ph type="body" sz="quarter" idx="16"/>
          </p:nvPr>
        </p:nvSpPr>
        <p:spPr>
          <a:xfrm>
            <a:off x="1042034" y="3159744"/>
            <a:ext cx="5821753" cy="781610"/>
          </a:xfrm>
        </p:spPr>
        <p:txBody>
          <a:bodyPr/>
          <a:lstStyle/>
          <a:p>
            <a:pPr algn="dist">
              <a:lnSpc>
                <a:spcPct val="100000"/>
              </a:lnSpc>
            </a:pPr>
            <a:r>
              <a:rPr lang="en-US" altLang="zh-CN" sz="2000" dirty="0"/>
              <a:t>Applications and comparisons of Vulcan</a:t>
            </a:r>
            <a:endParaRPr lang="zh-CN" altLang="en-US" sz="2000" dirty="0"/>
          </a:p>
        </p:txBody>
      </p:sp>
      <p:sp>
        <p:nvSpPr>
          <p:cNvPr id="10" name="文本占位符 9"/>
          <p:cNvSpPr>
            <a:spLocks noGrp="1"/>
          </p:cNvSpPr>
          <p:nvPr>
            <p:ph type="body" sz="quarter" idx="18"/>
          </p:nvPr>
        </p:nvSpPr>
        <p:spPr>
          <a:xfrm>
            <a:off x="1039494" y="2378083"/>
            <a:ext cx="3756025" cy="584775"/>
          </a:xfrm>
        </p:spPr>
        <p:txBody>
          <a:bodyPr/>
          <a:lstStyle/>
          <a:p>
            <a:pPr>
              <a:lnSpc>
                <a:spcPct val="100000"/>
              </a:lnSpc>
            </a:pPr>
            <a:r>
              <a:rPr lang="en-US" altLang="zh-CN" dirty="0"/>
              <a:t>Chapter 04</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830997"/>
          </a:xfrm>
        </p:spPr>
        <p:txBody>
          <a:bodyPr>
            <a:spAutoFit/>
          </a:bodyPr>
          <a:lstStyle/>
          <a:p>
            <a:pPr>
              <a:spcAft>
                <a:spcPts val="500"/>
              </a:spcAft>
            </a:pPr>
            <a:r>
              <a:rPr lang="en-US" altLang="zh-CN" sz="2400" dirty="0">
                <a:gradFill flip="none" rotWithShape="1">
                  <a:gsLst>
                    <a:gs pos="60000">
                      <a:schemeClr val="accent2"/>
                    </a:gs>
                    <a:gs pos="0">
                      <a:schemeClr val="accent2">
                        <a:lumMod val="60000"/>
                        <a:lumOff val="40000"/>
                      </a:schemeClr>
                    </a:gs>
                  </a:gsLst>
                  <a:lin ang="2700000" scaled="1"/>
                  <a:tileRect/>
                </a:gradFill>
                <a:cs typeface="+mn-cs"/>
              </a:rPr>
              <a:t>Next, let's talk about the connection between </a:t>
            </a:r>
            <a:r>
              <a:rPr lang="en-US" altLang="zh-CN" sz="2400" dirty="0" err="1">
                <a:gradFill flip="none" rotWithShape="1">
                  <a:gsLst>
                    <a:gs pos="60000">
                      <a:schemeClr val="accent2"/>
                    </a:gs>
                    <a:gs pos="0">
                      <a:schemeClr val="accent2">
                        <a:lumMod val="60000"/>
                        <a:lumOff val="40000"/>
                      </a:schemeClr>
                    </a:gs>
                  </a:gsLst>
                  <a:lin ang="2700000" scaled="1"/>
                  <a:tileRect/>
                </a:gradFill>
                <a:cs typeface="+mn-cs"/>
              </a:rPr>
              <a:t>vulcan</a:t>
            </a:r>
            <a:r>
              <a:rPr lang="en-US" altLang="zh-CN" sz="2400" dirty="0">
                <a:gradFill flip="none" rotWithShape="1">
                  <a:gsLst>
                    <a:gs pos="60000">
                      <a:schemeClr val="accent2"/>
                    </a:gs>
                    <a:gs pos="0">
                      <a:schemeClr val="accent2">
                        <a:lumMod val="60000"/>
                        <a:lumOff val="40000"/>
                      </a:schemeClr>
                    </a:gs>
                  </a:gsLst>
                  <a:lin ang="2700000" scaled="1"/>
                  <a:tileRect/>
                </a:gradFill>
                <a:cs typeface="+mn-cs"/>
              </a:rPr>
              <a:t> and the cloud. There are several features respectively as follows:</a:t>
            </a:r>
            <a:endParaRPr lang="zh-CN" altLang="en-US" sz="2400" dirty="0">
              <a:gradFill flip="none" rotWithShape="1">
                <a:gsLst>
                  <a:gs pos="60000">
                    <a:schemeClr val="accent2"/>
                  </a:gs>
                  <a:gs pos="0">
                    <a:schemeClr val="accent2">
                      <a:lumMod val="60000"/>
                      <a:lumOff val="40000"/>
                    </a:schemeClr>
                  </a:gs>
                </a:gsLst>
                <a:lin ang="2700000" scaled="1"/>
                <a:tileRect/>
              </a:gradFill>
              <a:cs typeface="+mn-cs"/>
            </a:endParaRPr>
          </a:p>
        </p:txBody>
      </p:sp>
      <p:grpSp>
        <p:nvGrpSpPr>
          <p:cNvPr id="4" name="组合 3"/>
          <p:cNvGrpSpPr/>
          <p:nvPr/>
        </p:nvGrpSpPr>
        <p:grpSpPr>
          <a:xfrm>
            <a:off x="625602" y="1556335"/>
            <a:ext cx="2489930" cy="2229768"/>
            <a:chOff x="582324" y="1727597"/>
            <a:chExt cx="2489930" cy="2179683"/>
          </a:xfrm>
        </p:grpSpPr>
        <p:sp>
          <p:nvSpPr>
            <p:cNvPr id="5" name="任意多边形 4"/>
            <p:cNvSpPr/>
            <p:nvPr>
              <p:custDataLst>
                <p:tags r:id="rId1"/>
              </p:custDataLst>
            </p:nvPr>
          </p:nvSpPr>
          <p:spPr bwMode="auto">
            <a:xfrm>
              <a:off x="582324" y="1727597"/>
              <a:ext cx="2178327" cy="2179683"/>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flip="none" rotWithShape="1">
              <a:gsLst>
                <a:gs pos="60000">
                  <a:schemeClr val="accent2"/>
                </a:gs>
                <a:gs pos="0">
                  <a:schemeClr val="accent2">
                    <a:lumMod val="60000"/>
                    <a:lumOff val="40000"/>
                  </a:schemeClr>
                </a:gs>
              </a:gsLst>
              <a:lin ang="2700000" scaled="1"/>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r>
                <a:rPr lang="en-US" altLang="zh-CN" sz="2000" dirty="0" smtClean="0">
                  <a:solidFill>
                    <a:srgbClr val="FFFFFF"/>
                  </a:solidFill>
                  <a:ea typeface="+mj-ea"/>
                  <a:cs typeface="OPPOSans B" panose="00020600040101010101" pitchFamily="18" charset="-122"/>
                </a:rPr>
                <a:t>Scalability</a:t>
              </a:r>
              <a:endParaRPr lang="zh-CN" altLang="en-US" sz="2000" dirty="0">
                <a:solidFill>
                  <a:srgbClr val="FFFFFF"/>
                </a:solidFill>
                <a:ea typeface="+mj-ea"/>
                <a:cs typeface="OPPOSans B" panose="00020600040101010101" pitchFamily="18" charset="-122"/>
              </a:endParaRPr>
            </a:p>
          </p:txBody>
        </p:sp>
        <p:sp>
          <p:nvSpPr>
            <p:cNvPr id="6" name="椭圆 5"/>
            <p:cNvSpPr/>
            <p:nvPr>
              <p:custDataLst>
                <p:tags r:id="rId2"/>
              </p:custDataLst>
            </p:nvPr>
          </p:nvSpPr>
          <p:spPr>
            <a:xfrm>
              <a:off x="2367200" y="2265191"/>
              <a:ext cx="705054" cy="705054"/>
            </a:xfrm>
            <a:prstGeom prst="ellipse">
              <a:avLst/>
            </a:prstGeom>
            <a:solidFill>
              <a:srgbClr val="FAFAFA">
                <a:alpha val="70000"/>
              </a:srgbClr>
            </a:solidFill>
            <a:ln w="19050">
              <a:solidFill>
                <a:schemeClr val="bg1"/>
              </a:solidFill>
            </a:ln>
            <a:effectLst>
              <a:outerShdw blurRad="787400" sx="98000" sy="98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lnSpc>
                  <a:spcPct val="120000"/>
                </a:lnSpc>
                <a:spcAft>
                  <a:spcPts val="500"/>
                </a:spcAft>
              </a:pPr>
              <a:endParaRPr lang="zh-CN" altLang="en-US" dirty="0"/>
            </a:p>
          </p:txBody>
        </p:sp>
        <p:sp>
          <p:nvSpPr>
            <p:cNvPr id="7" name="任意多边形 6"/>
            <p:cNvSpPr/>
            <p:nvPr>
              <p:custDataLst>
                <p:tags r:id="rId3"/>
              </p:custDataLst>
            </p:nvPr>
          </p:nvSpPr>
          <p:spPr bwMode="auto">
            <a:xfrm rot="338553">
              <a:off x="2346557" y="2278846"/>
              <a:ext cx="531333" cy="734659"/>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flip="none" rotWithShape="1">
              <a:gsLst>
                <a:gs pos="0">
                  <a:schemeClr val="accent1"/>
                </a:gs>
                <a:gs pos="100000">
                  <a:schemeClr val="accent1">
                    <a:lumMod val="60000"/>
                    <a:lumOff val="40000"/>
                  </a:schemeClr>
                </a:gs>
              </a:gsLst>
              <a:lin ang="13500000" scaled="1"/>
              <a:tileRect/>
            </a:gradFill>
            <a:ln>
              <a:noFill/>
            </a:ln>
            <a:effectLst>
              <a:outerShdw blurRad="330200" dist="241300" dir="10800000" sx="95000" sy="95000" algn="r" rotWithShape="0">
                <a:schemeClr val="accent1">
                  <a:lumMod val="50000"/>
                  <a:alpha val="32000"/>
                </a:schemeClr>
              </a:outerShdw>
              <a:softEdge rad="76200"/>
            </a:effectLst>
          </p:spPr>
          <p:txBody>
            <a:bodyPr vert="horz" wrap="square" lIns="91440" tIns="45720" rIns="91440" bIns="45720" numCol="1" anchor="ctr" anchorCtr="0" compatLnSpc="1"/>
            <a:lstStyle/>
            <a:p>
              <a:pPr algn="ctr">
                <a:lnSpc>
                  <a:spcPct val="120000"/>
                </a:lnSpc>
                <a:spcAft>
                  <a:spcPts val="500"/>
                </a:spcAft>
              </a:pPr>
              <a:endParaRPr lang="zh-CN" altLang="en-US" sz="3200" b="1" dirty="0">
                <a:solidFill>
                  <a:schemeClr val="bg1"/>
                </a:solidFill>
                <a:latin typeface="+mn-ea"/>
                <a:cs typeface="OPPOSans B" panose="00020600040101010101" pitchFamily="18" charset="-122"/>
              </a:endParaRPr>
            </a:p>
          </p:txBody>
        </p:sp>
      </p:grpSp>
      <p:grpSp>
        <p:nvGrpSpPr>
          <p:cNvPr id="8" name="组合 7"/>
          <p:cNvGrpSpPr/>
          <p:nvPr/>
        </p:nvGrpSpPr>
        <p:grpSpPr>
          <a:xfrm>
            <a:off x="527538" y="3786103"/>
            <a:ext cx="2715742" cy="947933"/>
            <a:chOff x="591803" y="4136239"/>
            <a:chExt cx="2178327" cy="806104"/>
          </a:xfrm>
        </p:grpSpPr>
        <p:sp>
          <p:nvSpPr>
            <p:cNvPr id="9" name="文本框 8"/>
            <p:cNvSpPr txBox="1"/>
            <p:nvPr/>
          </p:nvSpPr>
          <p:spPr>
            <a:xfrm>
              <a:off x="654632" y="4136239"/>
              <a:ext cx="2036533" cy="287900"/>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600" b="1" dirty="0"/>
                <a:t>dynamic adjustment</a:t>
              </a:r>
              <a:endParaRPr lang="en-US" altLang="zh-CN" sz="1600" b="1" dirty="0"/>
            </a:p>
          </p:txBody>
        </p:sp>
        <p:sp>
          <p:nvSpPr>
            <p:cNvPr id="10" name="文本框 9"/>
            <p:cNvSpPr txBox="1"/>
            <p:nvPr/>
          </p:nvSpPr>
          <p:spPr>
            <a:xfrm>
              <a:off x="591803" y="4690322"/>
              <a:ext cx="2178327" cy="2520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20000"/>
                </a:lnSpc>
                <a:spcAft>
                  <a:spcPts val="500"/>
                </a:spcAft>
                <a:defRPr/>
              </a:pPr>
              <a:endParaRPr kumimoji="0" lang="zh-CN" altLang="en-US" sz="1200" i="0" u="none" strike="noStrike" kern="1200" cap="none" spc="0" normalizeH="0" baseline="0" noProof="0" dirty="0">
                <a:ln>
                  <a:noFill/>
                </a:ln>
                <a:effectLst/>
                <a:uLnTx/>
                <a:uFillTx/>
                <a:latin typeface="+mn-ea"/>
                <a:cs typeface="OPPOSans R" panose="00020600040101010101" pitchFamily="18" charset="-122"/>
              </a:endParaRPr>
            </a:p>
          </p:txBody>
        </p:sp>
        <p:sp>
          <p:nvSpPr>
            <p:cNvPr id="11" name="圆角矩形 10"/>
            <p:cNvSpPr/>
            <p:nvPr/>
          </p:nvSpPr>
          <p:spPr>
            <a:xfrm>
              <a:off x="1544092" y="4524851"/>
              <a:ext cx="273749" cy="34219"/>
            </a:xfrm>
            <a:prstGeom prst="roundRect">
              <a:avLst>
                <a:gd name="adj" fmla="val 50000"/>
              </a:avLst>
            </a:prstGeom>
            <a:gradFill flip="none" rotWithShape="1">
              <a:gsLst>
                <a:gs pos="0">
                  <a:schemeClr val="accent2"/>
                </a:gs>
                <a:gs pos="6000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sz="5400" dirty="0">
                <a:solidFill>
                  <a:schemeClr val="bg1"/>
                </a:solidFill>
                <a:latin typeface="+mj-ea"/>
                <a:ea typeface="+mj-ea"/>
                <a:cs typeface="OPPOSans B" panose="00020600040101010101" pitchFamily="18" charset="-122"/>
              </a:endParaRPr>
            </a:p>
          </p:txBody>
        </p:sp>
      </p:grpSp>
      <p:grpSp>
        <p:nvGrpSpPr>
          <p:cNvPr id="12" name="组合 11"/>
          <p:cNvGrpSpPr/>
          <p:nvPr/>
        </p:nvGrpSpPr>
        <p:grpSpPr>
          <a:xfrm>
            <a:off x="3446057" y="1422009"/>
            <a:ext cx="2768239" cy="2182838"/>
            <a:chOff x="3474614" y="1603184"/>
            <a:chExt cx="2460246" cy="2189607"/>
          </a:xfrm>
        </p:grpSpPr>
        <p:sp>
          <p:nvSpPr>
            <p:cNvPr id="13" name="任意多边形 12"/>
            <p:cNvSpPr/>
            <p:nvPr>
              <p:custDataLst>
                <p:tags r:id="rId4"/>
              </p:custDataLst>
            </p:nvPr>
          </p:nvSpPr>
          <p:spPr bwMode="auto">
            <a:xfrm>
              <a:off x="3474614" y="1603184"/>
              <a:ext cx="2063386" cy="2189607"/>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flip="none" rotWithShape="1">
              <a:gsLst>
                <a:gs pos="60000">
                  <a:schemeClr val="accent2"/>
                </a:gs>
                <a:gs pos="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r>
                <a:rPr lang="en-US" altLang="zh-CN" dirty="0">
                  <a:solidFill>
                    <a:srgbClr val="FFFFFF"/>
                  </a:solidFill>
                  <a:ea typeface="+mj-ea"/>
                  <a:cs typeface="OPPOSans B" panose="00020600040101010101" pitchFamily="18" charset="-122"/>
                </a:rPr>
                <a:t>high availability</a:t>
              </a:r>
              <a:endParaRPr lang="zh-CN" altLang="en-US" dirty="0">
                <a:solidFill>
                  <a:srgbClr val="FFFFFF"/>
                </a:solidFill>
                <a:ea typeface="+mj-ea"/>
                <a:cs typeface="OPPOSans B" panose="00020600040101010101" pitchFamily="18" charset="-122"/>
              </a:endParaRPr>
            </a:p>
          </p:txBody>
        </p:sp>
        <p:sp>
          <p:nvSpPr>
            <p:cNvPr id="14" name="椭圆 13"/>
            <p:cNvSpPr/>
            <p:nvPr>
              <p:custDataLst>
                <p:tags r:id="rId5"/>
              </p:custDataLst>
            </p:nvPr>
          </p:nvSpPr>
          <p:spPr>
            <a:xfrm>
              <a:off x="5229806" y="2265191"/>
              <a:ext cx="705054" cy="705054"/>
            </a:xfrm>
            <a:prstGeom prst="ellipse">
              <a:avLst/>
            </a:prstGeom>
            <a:solidFill>
              <a:srgbClr val="FAFAFA">
                <a:alpha val="70000"/>
              </a:srgbClr>
            </a:solidFill>
            <a:ln w="19050">
              <a:solidFill>
                <a:schemeClr val="bg1"/>
              </a:solidFill>
            </a:ln>
            <a:effectLst>
              <a:outerShdw blurRad="787400" sx="98000" sy="98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lnSpc>
                  <a:spcPct val="120000"/>
                </a:lnSpc>
                <a:spcAft>
                  <a:spcPts val="500"/>
                </a:spcAft>
              </a:pPr>
              <a:endParaRPr lang="zh-CN" altLang="en-US" dirty="0"/>
            </a:p>
          </p:txBody>
        </p:sp>
        <p:sp>
          <p:nvSpPr>
            <p:cNvPr id="15" name="任意多边形 14"/>
            <p:cNvSpPr/>
            <p:nvPr>
              <p:custDataLst>
                <p:tags r:id="rId6"/>
              </p:custDataLst>
            </p:nvPr>
          </p:nvSpPr>
          <p:spPr bwMode="auto">
            <a:xfrm rot="338553">
              <a:off x="5209162" y="2278846"/>
              <a:ext cx="531333" cy="734659"/>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flip="none" rotWithShape="1">
              <a:gsLst>
                <a:gs pos="0">
                  <a:schemeClr val="accent2"/>
                </a:gs>
                <a:gs pos="100000">
                  <a:schemeClr val="accent2">
                    <a:lumMod val="60000"/>
                    <a:lumOff val="40000"/>
                  </a:schemeClr>
                </a:gs>
              </a:gsLst>
              <a:lin ang="13500000" scaled="1"/>
              <a:tileRect/>
            </a:gradFill>
            <a:ln>
              <a:noFill/>
            </a:ln>
            <a:effectLst>
              <a:outerShdw blurRad="330200" dist="241300" dir="10800000" sx="95000" sy="95000" algn="r" rotWithShape="0">
                <a:schemeClr val="accent2">
                  <a:lumMod val="50000"/>
                  <a:alpha val="32000"/>
                </a:schemeClr>
              </a:outerShdw>
              <a:softEdge rad="76200"/>
            </a:effectLst>
          </p:spPr>
          <p:txBody>
            <a:bodyPr vert="horz" wrap="square" lIns="91440" tIns="45720" rIns="91440" bIns="45720" numCol="1" anchor="ctr" anchorCtr="0" compatLnSpc="1"/>
            <a:lstStyle/>
            <a:p>
              <a:pPr algn="ctr">
                <a:lnSpc>
                  <a:spcPct val="120000"/>
                </a:lnSpc>
                <a:spcAft>
                  <a:spcPts val="500"/>
                </a:spcAft>
              </a:pPr>
              <a:endParaRPr lang="zh-CN" altLang="en-US" sz="3200" b="1" dirty="0">
                <a:solidFill>
                  <a:schemeClr val="bg1"/>
                </a:solidFill>
                <a:latin typeface="+mn-ea"/>
                <a:cs typeface="OPPOSans B" panose="00020600040101010101" pitchFamily="18" charset="-122"/>
              </a:endParaRPr>
            </a:p>
          </p:txBody>
        </p:sp>
      </p:grpSp>
      <p:grpSp>
        <p:nvGrpSpPr>
          <p:cNvPr id="16" name="组合 15"/>
          <p:cNvGrpSpPr/>
          <p:nvPr/>
        </p:nvGrpSpPr>
        <p:grpSpPr>
          <a:xfrm>
            <a:off x="3619216" y="3786104"/>
            <a:ext cx="2663229" cy="1303494"/>
            <a:chOff x="3606228" y="4053546"/>
            <a:chExt cx="2310995" cy="961483"/>
          </a:xfrm>
        </p:grpSpPr>
        <p:sp>
          <p:nvSpPr>
            <p:cNvPr id="17" name="文本框 16"/>
            <p:cNvSpPr txBox="1"/>
            <p:nvPr/>
          </p:nvSpPr>
          <p:spPr>
            <a:xfrm>
              <a:off x="3606228" y="4053546"/>
              <a:ext cx="2099674" cy="272427"/>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b="1" dirty="0"/>
                <a:t>Maintain stable</a:t>
              </a:r>
              <a:endParaRPr lang="zh-CN" altLang="en-US" b="1" dirty="0"/>
            </a:p>
          </p:txBody>
        </p:sp>
        <p:sp>
          <p:nvSpPr>
            <p:cNvPr id="18" name="文本框 17"/>
            <p:cNvSpPr txBox="1"/>
            <p:nvPr/>
          </p:nvSpPr>
          <p:spPr>
            <a:xfrm>
              <a:off x="3668657" y="4771311"/>
              <a:ext cx="2248566" cy="2437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just" defTabSz="914400" rtl="0" eaLnBrk="1" fontAlgn="auto" latinLnBrk="0" hangingPunct="1">
                <a:lnSpc>
                  <a:spcPct val="120000"/>
                </a:lnSpc>
                <a:spcAft>
                  <a:spcPts val="500"/>
                </a:spcAft>
                <a:buClrTx/>
                <a:buSzTx/>
                <a:buFontTx/>
                <a:buNone/>
                <a:defRPr/>
              </a:pPr>
              <a:r>
                <a:rPr kumimoji="0" lang="zh-CN" altLang="en-US" sz="1400" i="0" u="none" strike="noStrike" kern="1200" cap="none" spc="0" normalizeH="0" baseline="0" noProof="0" dirty="0">
                  <a:ln>
                    <a:noFill/>
                  </a:ln>
                  <a:effectLst/>
                  <a:uLnTx/>
                  <a:uFillTx/>
                  <a:latin typeface="+mn-ea"/>
                  <a:cs typeface="OPPOSans R" panose="00020600040101010101" pitchFamily="18" charset="-122"/>
                </a:rPr>
                <a:t>。</a:t>
              </a:r>
              <a:endParaRPr kumimoji="0" lang="zh-CN" altLang="en-US" sz="1400" i="0" u="none" strike="noStrike" kern="1200" cap="none" spc="0" normalizeH="0" baseline="0" noProof="0" dirty="0">
                <a:ln>
                  <a:noFill/>
                </a:ln>
                <a:effectLst/>
                <a:uLnTx/>
                <a:uFillTx/>
                <a:latin typeface="+mn-ea"/>
                <a:cs typeface="OPPOSans R" panose="00020600040101010101" pitchFamily="18" charset="-122"/>
              </a:endParaRPr>
            </a:p>
          </p:txBody>
        </p:sp>
        <p:sp>
          <p:nvSpPr>
            <p:cNvPr id="19" name="圆角矩形 18"/>
            <p:cNvSpPr/>
            <p:nvPr/>
          </p:nvSpPr>
          <p:spPr>
            <a:xfrm>
              <a:off x="4519191" y="4524851"/>
              <a:ext cx="273749" cy="34219"/>
            </a:xfrm>
            <a:prstGeom prst="roundRect">
              <a:avLst>
                <a:gd name="adj" fmla="val 50000"/>
              </a:avLst>
            </a:prstGeom>
            <a:gradFill flip="none" rotWithShape="1">
              <a:gsLst>
                <a:gs pos="0">
                  <a:schemeClr val="accent2"/>
                </a:gs>
                <a:gs pos="6000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sz="5400" dirty="0">
                <a:solidFill>
                  <a:schemeClr val="bg1"/>
                </a:solidFill>
                <a:latin typeface="+mj-ea"/>
                <a:ea typeface="+mj-ea"/>
                <a:cs typeface="OPPOSans B" panose="00020600040101010101" pitchFamily="18" charset="-122"/>
              </a:endParaRPr>
            </a:p>
          </p:txBody>
        </p:sp>
      </p:grpSp>
      <p:grpSp>
        <p:nvGrpSpPr>
          <p:cNvPr id="20" name="组合 19"/>
          <p:cNvGrpSpPr/>
          <p:nvPr/>
        </p:nvGrpSpPr>
        <p:grpSpPr>
          <a:xfrm>
            <a:off x="6247094" y="1359624"/>
            <a:ext cx="2924250" cy="2297670"/>
            <a:chOff x="6337220" y="1727595"/>
            <a:chExt cx="2460246" cy="2179683"/>
          </a:xfrm>
        </p:grpSpPr>
        <p:sp>
          <p:nvSpPr>
            <p:cNvPr id="21" name="任意多边形 20"/>
            <p:cNvSpPr/>
            <p:nvPr>
              <p:custDataLst>
                <p:tags r:id="rId7"/>
              </p:custDataLst>
            </p:nvPr>
          </p:nvSpPr>
          <p:spPr bwMode="auto">
            <a:xfrm>
              <a:off x="6337220" y="1727595"/>
              <a:ext cx="2178327" cy="2179683"/>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flip="none" rotWithShape="1">
              <a:gsLst>
                <a:gs pos="60000">
                  <a:schemeClr val="accent2"/>
                </a:gs>
                <a:gs pos="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r>
                <a:rPr lang="en-US" altLang="zh-CN" sz="2000" dirty="0">
                  <a:solidFill>
                    <a:srgbClr val="FFFFFF"/>
                  </a:solidFill>
                  <a:ea typeface="+mj-ea"/>
                  <a:cs typeface="OPPOSans B" panose="00020600040101010101" pitchFamily="18" charset="-122"/>
                </a:rPr>
                <a:t>Backup and recovery</a:t>
              </a:r>
              <a:endParaRPr lang="zh-CN" altLang="en-US" sz="2000" dirty="0">
                <a:solidFill>
                  <a:srgbClr val="FFFFFF"/>
                </a:solidFill>
                <a:ea typeface="+mj-ea"/>
                <a:cs typeface="OPPOSans B" panose="00020600040101010101" pitchFamily="18" charset="-122"/>
              </a:endParaRPr>
            </a:p>
          </p:txBody>
        </p:sp>
        <p:sp>
          <p:nvSpPr>
            <p:cNvPr id="22" name="椭圆 21"/>
            <p:cNvSpPr/>
            <p:nvPr>
              <p:custDataLst>
                <p:tags r:id="rId8"/>
              </p:custDataLst>
            </p:nvPr>
          </p:nvSpPr>
          <p:spPr>
            <a:xfrm>
              <a:off x="8092412" y="2265191"/>
              <a:ext cx="705054" cy="705054"/>
            </a:xfrm>
            <a:prstGeom prst="ellipse">
              <a:avLst/>
            </a:prstGeom>
            <a:solidFill>
              <a:srgbClr val="FAFAFA">
                <a:alpha val="70000"/>
              </a:srgbClr>
            </a:solidFill>
            <a:ln w="19050">
              <a:solidFill>
                <a:schemeClr val="bg1"/>
              </a:solidFill>
            </a:ln>
            <a:effectLst>
              <a:outerShdw blurRad="787400" sx="98000" sy="98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lnSpc>
                  <a:spcPct val="120000"/>
                </a:lnSpc>
                <a:spcAft>
                  <a:spcPts val="500"/>
                </a:spcAft>
              </a:pPr>
              <a:endParaRPr lang="zh-CN" altLang="en-US" dirty="0"/>
            </a:p>
          </p:txBody>
        </p:sp>
      </p:grpSp>
      <p:grpSp>
        <p:nvGrpSpPr>
          <p:cNvPr id="24" name="组合 23"/>
          <p:cNvGrpSpPr/>
          <p:nvPr/>
        </p:nvGrpSpPr>
        <p:grpSpPr>
          <a:xfrm>
            <a:off x="6214297" y="3726162"/>
            <a:ext cx="2458507" cy="1101929"/>
            <a:chOff x="6297014" y="4033251"/>
            <a:chExt cx="2458507" cy="938468"/>
          </a:xfrm>
        </p:grpSpPr>
        <p:sp>
          <p:nvSpPr>
            <p:cNvPr id="25" name="文本框 24"/>
            <p:cNvSpPr txBox="1"/>
            <p:nvPr/>
          </p:nvSpPr>
          <p:spPr>
            <a:xfrm>
              <a:off x="6518686" y="4033251"/>
              <a:ext cx="2236835" cy="314545"/>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b="1" dirty="0"/>
                <a:t>not easily lost</a:t>
              </a:r>
              <a:endParaRPr lang="zh-CN" altLang="en-US" b="1" dirty="0"/>
            </a:p>
          </p:txBody>
        </p:sp>
        <p:sp>
          <p:nvSpPr>
            <p:cNvPr id="26" name="文本框 25"/>
            <p:cNvSpPr txBox="1"/>
            <p:nvPr/>
          </p:nvSpPr>
          <p:spPr>
            <a:xfrm>
              <a:off x="6297014" y="4690321"/>
              <a:ext cx="2281535" cy="281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just" defTabSz="914400" rtl="0" eaLnBrk="1" fontAlgn="auto" latinLnBrk="0" hangingPunct="1">
                <a:lnSpc>
                  <a:spcPct val="120000"/>
                </a:lnSpc>
                <a:spcAft>
                  <a:spcPts val="500"/>
                </a:spcAft>
                <a:buClrTx/>
                <a:buSzTx/>
                <a:buFontTx/>
                <a:buNone/>
                <a:defRPr/>
              </a:pPr>
              <a:r>
                <a:rPr kumimoji="0" lang="zh-CN" altLang="en-US" sz="1400" i="0" u="none" strike="noStrike" kern="1200" cap="none" spc="0" normalizeH="0" baseline="0" noProof="0" dirty="0">
                  <a:ln>
                    <a:noFill/>
                  </a:ln>
                  <a:effectLst/>
                  <a:uLnTx/>
                  <a:uFillTx/>
                  <a:latin typeface="+mn-ea"/>
                  <a:cs typeface="OPPOSans R" panose="00020600040101010101" pitchFamily="18" charset="-122"/>
                </a:rPr>
                <a:t>。</a:t>
              </a:r>
              <a:endParaRPr kumimoji="0" lang="zh-CN" altLang="en-US" sz="1400" i="0" u="none" strike="noStrike" kern="1200" cap="none" spc="0" normalizeH="0" baseline="0" noProof="0" dirty="0">
                <a:ln>
                  <a:noFill/>
                </a:ln>
                <a:effectLst/>
                <a:uLnTx/>
                <a:uFillTx/>
                <a:latin typeface="+mn-ea"/>
                <a:cs typeface="OPPOSans R" panose="00020600040101010101" pitchFamily="18" charset="-122"/>
              </a:endParaRPr>
            </a:p>
          </p:txBody>
        </p:sp>
        <p:sp>
          <p:nvSpPr>
            <p:cNvPr id="27" name="圆角矩形 26"/>
            <p:cNvSpPr/>
            <p:nvPr/>
          </p:nvSpPr>
          <p:spPr>
            <a:xfrm>
              <a:off x="7267205" y="4524851"/>
              <a:ext cx="273749" cy="34219"/>
            </a:xfrm>
            <a:prstGeom prst="roundRect">
              <a:avLst>
                <a:gd name="adj" fmla="val 50000"/>
              </a:avLst>
            </a:prstGeom>
            <a:gradFill flip="none" rotWithShape="1">
              <a:gsLst>
                <a:gs pos="0">
                  <a:schemeClr val="accent2"/>
                </a:gs>
                <a:gs pos="6000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sz="5400" dirty="0">
                <a:solidFill>
                  <a:schemeClr val="bg1"/>
                </a:solidFill>
                <a:latin typeface="+mj-ea"/>
                <a:ea typeface="+mj-ea"/>
                <a:cs typeface="OPPOSans B" panose="00020600040101010101" pitchFamily="18" charset="-122"/>
              </a:endParaRPr>
            </a:p>
          </p:txBody>
        </p:sp>
      </p:grpSp>
      <p:grpSp>
        <p:nvGrpSpPr>
          <p:cNvPr id="28" name="组合 27"/>
          <p:cNvGrpSpPr/>
          <p:nvPr/>
        </p:nvGrpSpPr>
        <p:grpSpPr>
          <a:xfrm>
            <a:off x="8892887" y="3726162"/>
            <a:ext cx="2736931" cy="1184795"/>
            <a:chOff x="8995988" y="4013897"/>
            <a:chExt cx="2564876" cy="938013"/>
          </a:xfrm>
        </p:grpSpPr>
        <p:sp>
          <p:nvSpPr>
            <p:cNvPr id="29" name="圆角矩形 28"/>
            <p:cNvSpPr/>
            <p:nvPr/>
          </p:nvSpPr>
          <p:spPr>
            <a:xfrm>
              <a:off x="10041179" y="4524851"/>
              <a:ext cx="273749" cy="34219"/>
            </a:xfrm>
            <a:prstGeom prst="roundRect">
              <a:avLst>
                <a:gd name="adj" fmla="val 50000"/>
              </a:avLst>
            </a:prstGeom>
            <a:gradFill flip="none" rotWithShape="1">
              <a:gsLst>
                <a:gs pos="0">
                  <a:schemeClr val="accent2"/>
                </a:gs>
                <a:gs pos="6000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sz="5400" dirty="0">
                <a:solidFill>
                  <a:schemeClr val="bg1"/>
                </a:solidFill>
                <a:latin typeface="+mj-ea"/>
                <a:ea typeface="+mj-ea"/>
                <a:cs typeface="OPPOSans B" panose="00020600040101010101" pitchFamily="18" charset="-122"/>
              </a:endParaRPr>
            </a:p>
          </p:txBody>
        </p:sp>
        <p:sp>
          <p:nvSpPr>
            <p:cNvPr id="30" name="文本框 29"/>
            <p:cNvSpPr txBox="1"/>
            <p:nvPr/>
          </p:nvSpPr>
          <p:spPr>
            <a:xfrm>
              <a:off x="9350083" y="4013897"/>
              <a:ext cx="2210781" cy="292403"/>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b="1" dirty="0"/>
                <a:t>safe and reliable</a:t>
              </a:r>
              <a:endParaRPr lang="zh-CN" altLang="en-US" b="1" dirty="0"/>
            </a:p>
          </p:txBody>
        </p:sp>
        <p:sp>
          <p:nvSpPr>
            <p:cNvPr id="31" name="文本框 30"/>
            <p:cNvSpPr txBox="1"/>
            <p:nvPr/>
          </p:nvSpPr>
          <p:spPr>
            <a:xfrm>
              <a:off x="8995988" y="4690321"/>
              <a:ext cx="2364131" cy="2615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just" defTabSz="914400" rtl="0" eaLnBrk="1" fontAlgn="auto" latinLnBrk="0" hangingPunct="1">
                <a:lnSpc>
                  <a:spcPct val="120000"/>
                </a:lnSpc>
                <a:spcAft>
                  <a:spcPts val="500"/>
                </a:spcAft>
                <a:buClrTx/>
                <a:buSzTx/>
                <a:buFontTx/>
                <a:buNone/>
                <a:defRPr/>
              </a:pPr>
              <a:endParaRPr kumimoji="0" lang="zh-CN" altLang="en-US" sz="1400" i="0" u="none" strike="noStrike" kern="1200" cap="none" spc="0" normalizeH="0" baseline="0" noProof="0" dirty="0">
                <a:ln>
                  <a:noFill/>
                </a:ln>
                <a:effectLst/>
                <a:uLnTx/>
                <a:uFillTx/>
                <a:latin typeface="+mn-ea"/>
                <a:cs typeface="OPPOSans R" panose="00020600040101010101" pitchFamily="18" charset="-122"/>
              </a:endParaRPr>
            </a:p>
          </p:txBody>
        </p:sp>
      </p:grpSp>
      <p:grpSp>
        <p:nvGrpSpPr>
          <p:cNvPr id="32" name="组合 31"/>
          <p:cNvGrpSpPr/>
          <p:nvPr/>
        </p:nvGrpSpPr>
        <p:grpSpPr>
          <a:xfrm>
            <a:off x="9048129" y="1359625"/>
            <a:ext cx="2915810" cy="2297669"/>
            <a:chOff x="9199825" y="1727595"/>
            <a:chExt cx="2460246" cy="2179683"/>
          </a:xfrm>
        </p:grpSpPr>
        <p:sp>
          <p:nvSpPr>
            <p:cNvPr id="33" name="任意多边形 32"/>
            <p:cNvSpPr/>
            <p:nvPr>
              <p:custDataLst>
                <p:tags r:id="rId9"/>
              </p:custDataLst>
            </p:nvPr>
          </p:nvSpPr>
          <p:spPr bwMode="auto">
            <a:xfrm>
              <a:off x="9199825" y="1727595"/>
              <a:ext cx="2178327" cy="2179683"/>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flip="none" rotWithShape="1">
              <a:gsLst>
                <a:gs pos="60000">
                  <a:schemeClr val="accent2"/>
                </a:gs>
                <a:gs pos="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r>
                <a:rPr lang="en-US" altLang="zh-CN" sz="2000" dirty="0">
                  <a:solidFill>
                    <a:srgbClr val="FFFFFF"/>
                  </a:solidFill>
                  <a:ea typeface="+mj-ea"/>
                  <a:cs typeface="OPPOSans B" panose="00020600040101010101" pitchFamily="18" charset="-122"/>
                </a:rPr>
                <a:t>safety</a:t>
              </a:r>
              <a:endParaRPr lang="zh-CN" altLang="en-US" sz="2000" dirty="0">
                <a:solidFill>
                  <a:srgbClr val="FFFFFF"/>
                </a:solidFill>
                <a:ea typeface="+mj-ea"/>
                <a:cs typeface="OPPOSans B" panose="00020600040101010101" pitchFamily="18" charset="-122"/>
              </a:endParaRPr>
            </a:p>
          </p:txBody>
        </p:sp>
        <p:sp>
          <p:nvSpPr>
            <p:cNvPr id="34" name="椭圆 33"/>
            <p:cNvSpPr/>
            <p:nvPr>
              <p:custDataLst>
                <p:tags r:id="rId10"/>
              </p:custDataLst>
            </p:nvPr>
          </p:nvSpPr>
          <p:spPr>
            <a:xfrm>
              <a:off x="10955017" y="2265191"/>
              <a:ext cx="705054" cy="705054"/>
            </a:xfrm>
            <a:prstGeom prst="ellipse">
              <a:avLst/>
            </a:prstGeom>
            <a:solidFill>
              <a:srgbClr val="FAFAFA">
                <a:alpha val="70000"/>
              </a:srgbClr>
            </a:solidFill>
            <a:ln w="19050">
              <a:solidFill>
                <a:schemeClr val="bg1"/>
              </a:solidFill>
            </a:ln>
            <a:effectLst>
              <a:outerShdw blurRad="787400" sx="98000" sy="98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lnSpc>
                  <a:spcPct val="120000"/>
                </a:lnSpc>
                <a:spcAft>
                  <a:spcPts val="500"/>
                </a:spcAft>
              </a:pPr>
              <a:endParaRPr lang="zh-CN" altLang="en-US" dirty="0"/>
            </a:p>
          </p:txBody>
        </p:sp>
        <p:sp>
          <p:nvSpPr>
            <p:cNvPr id="35" name="任意多边形 34"/>
            <p:cNvSpPr/>
            <p:nvPr>
              <p:custDataLst>
                <p:tags r:id="rId11"/>
              </p:custDataLst>
            </p:nvPr>
          </p:nvSpPr>
          <p:spPr bwMode="auto">
            <a:xfrm rot="338553">
              <a:off x="10934374" y="2278846"/>
              <a:ext cx="531333" cy="734659"/>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flip="none" rotWithShape="1">
              <a:gsLst>
                <a:gs pos="0">
                  <a:schemeClr val="accent4"/>
                </a:gs>
                <a:gs pos="100000">
                  <a:schemeClr val="accent4">
                    <a:lumMod val="60000"/>
                    <a:lumOff val="40000"/>
                  </a:schemeClr>
                </a:gs>
              </a:gsLst>
              <a:lin ang="13500000" scaled="1"/>
              <a:tileRect/>
            </a:gradFill>
            <a:ln>
              <a:noFill/>
            </a:ln>
            <a:effectLst>
              <a:outerShdw blurRad="330200" dist="241300" dir="10800000" sx="95000" sy="95000" algn="r" rotWithShape="0">
                <a:schemeClr val="accent4">
                  <a:lumMod val="50000"/>
                  <a:alpha val="32000"/>
                </a:schemeClr>
              </a:outerShdw>
              <a:softEdge rad="76200"/>
            </a:effectLst>
          </p:spPr>
          <p:txBody>
            <a:bodyPr vert="horz" wrap="square" lIns="91440" tIns="45720" rIns="91440" bIns="45720" numCol="1" anchor="ctr" anchorCtr="0" compatLnSpc="1"/>
            <a:lstStyle/>
            <a:p>
              <a:pPr algn="ctr">
                <a:lnSpc>
                  <a:spcPct val="120000"/>
                </a:lnSpc>
                <a:spcAft>
                  <a:spcPts val="500"/>
                </a:spcAft>
              </a:pPr>
              <a:endParaRPr lang="zh-CN" altLang="en-US" sz="3200" b="1" dirty="0">
                <a:solidFill>
                  <a:schemeClr val="bg1"/>
                </a:solidFill>
                <a:latin typeface="+mn-ea"/>
                <a:cs typeface="OPPOSans B" panose="00020600040101010101" pitchFamily="18" charset="-122"/>
              </a:endParaRPr>
            </a:p>
          </p:txBody>
        </p:sp>
      </p:grpSp>
      <p:sp>
        <p:nvSpPr>
          <p:cNvPr id="2" name="圆角矩形 1"/>
          <p:cNvSpPr/>
          <p:nvPr/>
        </p:nvSpPr>
        <p:spPr>
          <a:xfrm>
            <a:off x="210332" y="4176346"/>
            <a:ext cx="3106241" cy="201237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Dynamically adjust the application's resources</a:t>
            </a:r>
            <a:r>
              <a:rPr lang="en-US" altLang="zh-CN" sz="1600" dirty="0"/>
              <a:t>.</a:t>
            </a:r>
            <a:endParaRPr lang="zh-CN" altLang="en-US" sz="1600" dirty="0"/>
          </a:p>
        </p:txBody>
      </p:sp>
      <p:sp>
        <p:nvSpPr>
          <p:cNvPr id="36" name="圆角矩形 35"/>
          <p:cNvSpPr/>
          <p:nvPr/>
        </p:nvSpPr>
        <p:spPr>
          <a:xfrm>
            <a:off x="3446057" y="4243089"/>
            <a:ext cx="2801037" cy="19818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Providing data centers in multiple geographic locations</a:t>
            </a:r>
            <a:endParaRPr lang="zh-CN" altLang="en-US" dirty="0"/>
          </a:p>
        </p:txBody>
      </p:sp>
      <p:sp>
        <p:nvSpPr>
          <p:cNvPr id="37" name="圆角矩形 36"/>
          <p:cNvSpPr/>
          <p:nvPr/>
        </p:nvSpPr>
        <p:spPr>
          <a:xfrm>
            <a:off x="6349516" y="4243089"/>
            <a:ext cx="2665817" cy="1981865"/>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Periodic backup of application data</a:t>
            </a:r>
            <a:endParaRPr lang="zh-CN" altLang="en-US" dirty="0"/>
          </a:p>
        </p:txBody>
      </p:sp>
      <p:sp>
        <p:nvSpPr>
          <p:cNvPr id="38" name="圆角矩形 37"/>
          <p:cNvSpPr/>
          <p:nvPr/>
        </p:nvSpPr>
        <p:spPr>
          <a:xfrm>
            <a:off x="9171344" y="4219159"/>
            <a:ext cx="2792595" cy="201237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Provides multiple levels of security</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5946" y="1143837"/>
            <a:ext cx="10860018" cy="2139546"/>
            <a:chOff x="665946" y="1615145"/>
            <a:chExt cx="10860018" cy="1484590"/>
          </a:xfrm>
        </p:grpSpPr>
        <p:sp>
          <p:nvSpPr>
            <p:cNvPr id="3" name="矩形 2"/>
            <p:cNvSpPr/>
            <p:nvPr/>
          </p:nvSpPr>
          <p:spPr>
            <a:xfrm>
              <a:off x="665946" y="1637440"/>
              <a:ext cx="8220051"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单圆角矩形 3"/>
            <p:cNvSpPr/>
            <p:nvPr/>
          </p:nvSpPr>
          <p:spPr>
            <a:xfrm>
              <a:off x="8885997" y="1615145"/>
              <a:ext cx="2639967" cy="1484590"/>
            </a:xfrm>
            <a:prstGeom prst="round1Rect">
              <a:avLst/>
            </a:prstGeom>
            <a:gradFill flip="none" rotWithShape="1">
              <a:gsLst>
                <a:gs pos="60000">
                  <a:schemeClr val="accent2"/>
                </a:gs>
                <a:gs pos="0">
                  <a:schemeClr val="accent2">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ct val="120000"/>
                </a:lnSpc>
                <a:spcAft>
                  <a:spcPts val="500"/>
                </a:spcAft>
              </a:pPr>
              <a:endParaRPr lang="zh-CN" altLang="en-US" sz="2000" dirty="0">
                <a:solidFill>
                  <a:schemeClr val="lt1"/>
                </a:solidFill>
                <a:latin typeface="+mn-ea"/>
                <a:cs typeface="OPPOSans R" panose="00020600040101010101" pitchFamily="18" charset="-122"/>
                <a:sym typeface="+mn-lt"/>
              </a:endParaRPr>
            </a:p>
          </p:txBody>
        </p:sp>
      </p:grpSp>
      <p:grpSp>
        <p:nvGrpSpPr>
          <p:cNvPr id="6" name="组合 5"/>
          <p:cNvGrpSpPr/>
          <p:nvPr/>
        </p:nvGrpSpPr>
        <p:grpSpPr>
          <a:xfrm flipH="1">
            <a:off x="665946" y="3444239"/>
            <a:ext cx="10860018" cy="1998199"/>
            <a:chOff x="665946" y="1615145"/>
            <a:chExt cx="10860018" cy="1484590"/>
          </a:xfrm>
        </p:grpSpPr>
        <p:sp>
          <p:nvSpPr>
            <p:cNvPr id="7" name="矩形 6"/>
            <p:cNvSpPr/>
            <p:nvPr/>
          </p:nvSpPr>
          <p:spPr>
            <a:xfrm>
              <a:off x="665946" y="1637440"/>
              <a:ext cx="8220051" cy="1440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单圆角矩形 7"/>
            <p:cNvSpPr/>
            <p:nvPr/>
          </p:nvSpPr>
          <p:spPr>
            <a:xfrm>
              <a:off x="8885997" y="1615145"/>
              <a:ext cx="2639967" cy="1484590"/>
            </a:xfrm>
            <a:prstGeom prst="round1Rect">
              <a:avLst/>
            </a:prstGeom>
            <a:gradFill flip="none" rotWithShape="1">
              <a:gsLst>
                <a:gs pos="60000">
                  <a:schemeClr val="accent2"/>
                </a:gs>
                <a:gs pos="0">
                  <a:schemeClr val="accent2">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ct val="120000"/>
                </a:lnSpc>
                <a:spcAft>
                  <a:spcPts val="500"/>
                </a:spcAft>
              </a:pPr>
              <a:endParaRPr lang="zh-CN" altLang="en-US" sz="2000" dirty="0">
                <a:solidFill>
                  <a:schemeClr val="lt1"/>
                </a:solidFill>
                <a:latin typeface="+mn-ea"/>
                <a:cs typeface="OPPOSans R" panose="00020600040101010101" pitchFamily="18" charset="-122"/>
                <a:sym typeface="+mn-lt"/>
              </a:endParaRPr>
            </a:p>
          </p:txBody>
        </p:sp>
      </p:grpSp>
      <p:sp>
        <p:nvSpPr>
          <p:cNvPr id="9" name="标题 8"/>
          <p:cNvSpPr>
            <a:spLocks noGrp="1"/>
          </p:cNvSpPr>
          <p:nvPr>
            <p:ph type="title"/>
          </p:nvPr>
        </p:nvSpPr>
        <p:spPr>
          <a:xfrm>
            <a:off x="680278" y="459760"/>
            <a:ext cx="10858500" cy="521970"/>
          </a:xfrm>
        </p:spPr>
        <p:txBody>
          <a:bodyPr>
            <a:spAutoFit/>
          </a:bodyPr>
          <a:lstStyle/>
          <a:p>
            <a:pPr>
              <a:spcAft>
                <a:spcPts val="500"/>
              </a:spcAft>
            </a:pPr>
            <a:r>
              <a:rPr lang="en-US" altLang="zh-CN" dirty="0">
                <a:gradFill flip="none" rotWithShape="1">
                  <a:gsLst>
                    <a:gs pos="60000">
                      <a:schemeClr val="accent2"/>
                    </a:gs>
                    <a:gs pos="0">
                      <a:schemeClr val="accent2">
                        <a:lumMod val="60000"/>
                        <a:lumOff val="40000"/>
                      </a:schemeClr>
                    </a:gs>
                  </a:gsLst>
                  <a:lin ang="2700000" scaled="1"/>
                  <a:tileRect/>
                </a:gradFill>
                <a:cs typeface="+mn-cs"/>
              </a:rPr>
              <a:t>For example</a:t>
            </a:r>
            <a:endParaRPr lang="zh-CN" altLang="en-US" dirty="0">
              <a:gradFill flip="none" rotWithShape="1">
                <a:gsLst>
                  <a:gs pos="60000">
                    <a:schemeClr val="accent2"/>
                  </a:gs>
                  <a:gs pos="0">
                    <a:schemeClr val="accent2">
                      <a:lumMod val="60000"/>
                      <a:lumOff val="40000"/>
                    </a:schemeClr>
                  </a:gs>
                </a:gsLst>
                <a:lin ang="2700000" scaled="1"/>
                <a:tileRect/>
              </a:gradFill>
              <a:cs typeface="+mn-cs"/>
            </a:endParaRPr>
          </a:p>
        </p:txBody>
      </p:sp>
      <p:grpSp>
        <p:nvGrpSpPr>
          <p:cNvPr id="10" name="组合 9"/>
          <p:cNvGrpSpPr/>
          <p:nvPr/>
        </p:nvGrpSpPr>
        <p:grpSpPr>
          <a:xfrm>
            <a:off x="8968425" y="1424086"/>
            <a:ext cx="2595426" cy="1862048"/>
            <a:chOff x="9061025" y="1424086"/>
            <a:chExt cx="2595426" cy="1862048"/>
          </a:xfrm>
        </p:grpSpPr>
        <p:sp>
          <p:nvSpPr>
            <p:cNvPr id="11" name="文本框 10"/>
            <p:cNvSpPr txBox="1"/>
            <p:nvPr/>
          </p:nvSpPr>
          <p:spPr>
            <a:xfrm>
              <a:off x="9923485" y="1424086"/>
              <a:ext cx="1732966" cy="1862048"/>
            </a:xfrm>
            <a:prstGeom prst="rect">
              <a:avLst/>
            </a:prstGeom>
            <a:noFill/>
          </p:spPr>
          <p:txBody>
            <a:bodyPr wrap="square" rtlCol="0">
              <a:spAutoFit/>
            </a:bodyPr>
            <a:lstStyle/>
            <a:p>
              <a:pPr marL="0" marR="0" lvl="0" indent="0" algn="l" defTabSz="914400" rtl="0" eaLnBrk="1" fontAlgn="auto" latinLnBrk="0" hangingPunct="1">
                <a:spcAft>
                  <a:spcPts val="500"/>
                </a:spcAft>
                <a:buClrTx/>
                <a:buSzTx/>
                <a:buFontTx/>
                <a:buNone/>
                <a:defRPr/>
              </a:pPr>
              <a:endParaRPr kumimoji="0" lang="zh-CN" altLang="en-US" sz="11500" i="0" u="none" strike="noStrike" kern="1200" cap="none" spc="-300" normalizeH="0" baseline="0" noProof="0" dirty="0">
                <a:ln>
                  <a:noFill/>
                </a:ln>
                <a:solidFill>
                  <a:prstClr val="white"/>
                </a:solidFill>
                <a:effectLst/>
                <a:uLnTx/>
                <a:uFillTx/>
                <a:cs typeface="Open Sans"/>
                <a:sym typeface="+mn-lt"/>
                <a:rtl val="0"/>
              </a:endParaRPr>
            </a:p>
          </p:txBody>
        </p:sp>
        <p:sp>
          <p:nvSpPr>
            <p:cNvPr id="12" name="文本框 11"/>
            <p:cNvSpPr txBox="1"/>
            <p:nvPr/>
          </p:nvSpPr>
          <p:spPr>
            <a:xfrm>
              <a:off x="9061025" y="2015547"/>
              <a:ext cx="1550296" cy="523220"/>
            </a:xfrm>
            <a:prstGeom prst="rect">
              <a:avLst/>
            </a:prstGeom>
            <a:noFill/>
          </p:spPr>
          <p:txBody>
            <a:bodyPr wrap="none" rtlCol="0">
              <a:spAutoFit/>
            </a:bodyPr>
            <a:lstStyle/>
            <a:p>
              <a:pPr lvl="0">
                <a:spcAft>
                  <a:spcPts val="500"/>
                </a:spcAft>
                <a:defRPr/>
              </a:pPr>
              <a:r>
                <a:rPr lang="en-US" altLang="zh-CN" sz="2800" b="1" dirty="0">
                  <a:solidFill>
                    <a:prstClr val="white"/>
                  </a:solidFill>
                  <a:latin typeface="+mj-ea"/>
                  <a:ea typeface="+mj-ea"/>
                  <a:cs typeface="Open Sans"/>
                  <a:sym typeface="+mn-lt"/>
                  <a:rtl val="0"/>
                </a:rPr>
                <a:t>present</a:t>
              </a:r>
              <a:endParaRPr kumimoji="0" lang="zh-CN" altLang="en-US" sz="2800" b="1" i="0" u="none" strike="noStrike" kern="1200" cap="none" spc="0" normalizeH="0" baseline="0" noProof="0" dirty="0">
                <a:ln>
                  <a:noFill/>
                </a:ln>
                <a:solidFill>
                  <a:prstClr val="white"/>
                </a:solidFill>
                <a:effectLst/>
                <a:uLnTx/>
                <a:uFillTx/>
                <a:latin typeface="+mj-ea"/>
                <a:ea typeface="+mj-ea"/>
                <a:cs typeface="Open Sans"/>
                <a:sym typeface="+mn-lt"/>
                <a:rtl val="0"/>
              </a:endParaRPr>
            </a:p>
          </p:txBody>
        </p:sp>
        <p:sp>
          <p:nvSpPr>
            <p:cNvPr id="13" name="文本框 12"/>
            <p:cNvSpPr txBox="1"/>
            <p:nvPr/>
          </p:nvSpPr>
          <p:spPr>
            <a:xfrm>
              <a:off x="9083233" y="2505629"/>
              <a:ext cx="858395" cy="276999"/>
            </a:xfrm>
            <a:prstGeom prst="rect">
              <a:avLst/>
            </a:prstGeom>
            <a:noFill/>
          </p:spPr>
          <p:txBody>
            <a:bodyPr wrap="square">
              <a:spAutoFit/>
            </a:bodyPr>
            <a:lstStyle/>
            <a:p>
              <a:pPr algn="dist">
                <a:spcAft>
                  <a:spcPts val="500"/>
                </a:spcAft>
              </a:pPr>
              <a:r>
                <a:rPr lang="en-US" altLang="zh-CN" sz="1200" dirty="0">
                  <a:solidFill>
                    <a:schemeClr val="accent1">
                      <a:lumMod val="40000"/>
                      <a:lumOff val="60000"/>
                    </a:schemeClr>
                  </a:solidFill>
                  <a:ea typeface="微软雅黑 Light" panose="020B0502040204020203" charset="-122"/>
                  <a:cs typeface="OPPOSans R" panose="00020600040101010101" pitchFamily="18" charset="-122"/>
                </a:rPr>
                <a:t>Study</a:t>
              </a:r>
              <a:endParaRPr lang="en-US" altLang="zh-CN" sz="1200" dirty="0">
                <a:solidFill>
                  <a:schemeClr val="accent1">
                    <a:lumMod val="40000"/>
                    <a:lumOff val="60000"/>
                  </a:schemeClr>
                </a:solidFill>
                <a:ea typeface="微软雅黑 Light" panose="020B0502040204020203" charset="-122"/>
                <a:cs typeface="OPPOSans R" panose="00020600040101010101" pitchFamily="18" charset="-122"/>
              </a:endParaRPr>
            </a:p>
          </p:txBody>
        </p:sp>
      </p:grpSp>
      <p:grpSp>
        <p:nvGrpSpPr>
          <p:cNvPr id="14" name="组合 13"/>
          <p:cNvGrpSpPr/>
          <p:nvPr/>
        </p:nvGrpSpPr>
        <p:grpSpPr>
          <a:xfrm>
            <a:off x="715932" y="3246030"/>
            <a:ext cx="3843538" cy="1862048"/>
            <a:chOff x="658057" y="3246030"/>
            <a:chExt cx="3843538" cy="1862048"/>
          </a:xfrm>
        </p:grpSpPr>
        <p:sp>
          <p:nvSpPr>
            <p:cNvPr id="15" name="文本框 14"/>
            <p:cNvSpPr txBox="1"/>
            <p:nvPr/>
          </p:nvSpPr>
          <p:spPr>
            <a:xfrm>
              <a:off x="658057" y="3246030"/>
              <a:ext cx="2005264" cy="1862048"/>
            </a:xfrm>
            <a:prstGeom prst="rect">
              <a:avLst/>
            </a:prstGeom>
            <a:noFill/>
          </p:spPr>
          <p:txBody>
            <a:bodyPr wrap="square" rtlCol="0">
              <a:spAutoFit/>
            </a:bodyPr>
            <a:lstStyle/>
            <a:p>
              <a:pPr marL="0" marR="0" lvl="0" indent="0" algn="l" defTabSz="914400" rtl="0" eaLnBrk="1" fontAlgn="auto" latinLnBrk="0" hangingPunct="1">
                <a:spcAft>
                  <a:spcPts val="500"/>
                </a:spcAft>
                <a:buClrTx/>
                <a:buSzTx/>
                <a:buFontTx/>
                <a:buNone/>
                <a:defRPr/>
              </a:pPr>
              <a:endParaRPr kumimoji="0" lang="zh-CN" altLang="en-US" sz="11500" i="0" u="none" strike="noStrike" kern="1200" cap="none" spc="-300" normalizeH="0" baseline="0" noProof="0" dirty="0">
                <a:ln>
                  <a:noFill/>
                </a:ln>
                <a:solidFill>
                  <a:prstClr val="white"/>
                </a:solidFill>
                <a:effectLst/>
                <a:uLnTx/>
                <a:uFillTx/>
                <a:cs typeface="Open Sans"/>
                <a:sym typeface="+mn-lt"/>
                <a:rtl val="0"/>
              </a:endParaRPr>
            </a:p>
          </p:txBody>
        </p:sp>
        <p:sp>
          <p:nvSpPr>
            <p:cNvPr id="16" name="文本框 15"/>
            <p:cNvSpPr txBox="1"/>
            <p:nvPr/>
          </p:nvSpPr>
          <p:spPr>
            <a:xfrm>
              <a:off x="882903" y="3808979"/>
              <a:ext cx="3618692" cy="523220"/>
            </a:xfrm>
            <a:prstGeom prst="rect">
              <a:avLst/>
            </a:prstGeom>
            <a:noFill/>
          </p:spPr>
          <p:txBody>
            <a:bodyPr wrap="square" rtlCol="0">
              <a:spAutoFit/>
            </a:bodyPr>
            <a:lstStyle/>
            <a:p>
              <a:pPr lvl="0">
                <a:spcAft>
                  <a:spcPts val="500"/>
                </a:spcAft>
                <a:defRPr/>
              </a:pPr>
              <a:r>
                <a:rPr lang="en-US" altLang="zh-CN" sz="2800" b="1" dirty="0">
                  <a:solidFill>
                    <a:prstClr val="white"/>
                  </a:solidFill>
                  <a:latin typeface="+mj-ea"/>
                  <a:ea typeface="+mj-ea"/>
                  <a:cs typeface="Open Sans"/>
                  <a:sym typeface="+mn-lt"/>
                  <a:rtl val="0"/>
                </a:rPr>
                <a:t>manipulate</a:t>
              </a:r>
              <a:endParaRPr kumimoji="0" lang="zh-CN" altLang="en-US" sz="2800" b="1" i="0" u="none" strike="noStrike" kern="1200" cap="none" spc="0" normalizeH="0" baseline="0" noProof="0" dirty="0">
                <a:ln>
                  <a:noFill/>
                </a:ln>
                <a:solidFill>
                  <a:prstClr val="white"/>
                </a:solidFill>
                <a:effectLst/>
                <a:uLnTx/>
                <a:uFillTx/>
                <a:latin typeface="+mj-ea"/>
                <a:ea typeface="+mj-ea"/>
                <a:cs typeface="Open Sans"/>
                <a:sym typeface="+mn-lt"/>
                <a:rtl val="0"/>
              </a:endParaRPr>
            </a:p>
          </p:txBody>
        </p:sp>
        <p:sp>
          <p:nvSpPr>
            <p:cNvPr id="17" name="文本框 16"/>
            <p:cNvSpPr txBox="1"/>
            <p:nvPr/>
          </p:nvSpPr>
          <p:spPr>
            <a:xfrm>
              <a:off x="2293272" y="4299062"/>
              <a:ext cx="885567" cy="276999"/>
            </a:xfrm>
            <a:prstGeom prst="rect">
              <a:avLst/>
            </a:prstGeom>
            <a:noFill/>
          </p:spPr>
          <p:txBody>
            <a:bodyPr wrap="square">
              <a:spAutoFit/>
            </a:bodyPr>
            <a:lstStyle>
              <a:defPPr>
                <a:defRPr lang="zh-CN"/>
              </a:defPPr>
              <a:lvl1pPr algn="dist">
                <a:defRPr sz="1200">
                  <a:solidFill>
                    <a:schemeClr val="accent1">
                      <a:lumMod val="40000"/>
                      <a:lumOff val="60000"/>
                    </a:schemeClr>
                  </a:solidFill>
                  <a:ea typeface="OPPOSans R" panose="00020600040101010101" pitchFamily="18" charset="-122"/>
                  <a:cs typeface="OPPOSans R" panose="00020600040101010101" pitchFamily="18" charset="-122"/>
                </a:defRPr>
              </a:lvl1pPr>
            </a:lstStyle>
            <a:p>
              <a:pPr>
                <a:spcAft>
                  <a:spcPts val="500"/>
                </a:spcAft>
              </a:pPr>
              <a:endParaRPr lang="en-US" altLang="zh-CN" dirty="0">
                <a:ea typeface="微软雅黑 Light" panose="020B0502040204020203" charset="-122"/>
              </a:endParaRPr>
            </a:p>
          </p:txBody>
        </p:sp>
      </p:grpSp>
      <p:grpSp>
        <p:nvGrpSpPr>
          <p:cNvPr id="18" name="组合 17"/>
          <p:cNvGrpSpPr/>
          <p:nvPr/>
        </p:nvGrpSpPr>
        <p:grpSpPr>
          <a:xfrm>
            <a:off x="1352433" y="1587456"/>
            <a:ext cx="6701828" cy="1250792"/>
            <a:chOff x="1352433" y="2006494"/>
            <a:chExt cx="6701828" cy="1250792"/>
          </a:xfrm>
        </p:grpSpPr>
        <p:sp>
          <p:nvSpPr>
            <p:cNvPr id="19" name="椭圆 18"/>
            <p:cNvSpPr/>
            <p:nvPr/>
          </p:nvSpPr>
          <p:spPr>
            <a:xfrm>
              <a:off x="1352433" y="2152389"/>
              <a:ext cx="111948" cy="111948"/>
            </a:xfrm>
            <a:prstGeom prst="ellipse">
              <a:avLst/>
            </a:prstGeom>
            <a:gradFill flip="none" rotWithShape="1">
              <a:gsLst>
                <a:gs pos="60000">
                  <a:schemeClr val="accent2"/>
                </a:gs>
                <a:gs pos="0">
                  <a:schemeClr val="accent2">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ct val="120000"/>
                </a:lnSpc>
                <a:spcAft>
                  <a:spcPts val="500"/>
                </a:spcAft>
              </a:pPr>
              <a:endParaRPr lang="zh-CN" altLang="en-US" sz="2000" dirty="0">
                <a:latin typeface="+mn-ea"/>
                <a:cs typeface="OPPOSans R" panose="00020600040101010101" pitchFamily="18" charset="-122"/>
              </a:endParaRPr>
            </a:p>
          </p:txBody>
        </p:sp>
        <p:sp>
          <p:nvSpPr>
            <p:cNvPr id="20" name="文本框 19"/>
            <p:cNvSpPr txBox="1"/>
            <p:nvPr/>
          </p:nvSpPr>
          <p:spPr>
            <a:xfrm>
              <a:off x="1518747" y="2006494"/>
              <a:ext cx="6535514" cy="1250792"/>
            </a:xfrm>
            <a:prstGeom prst="rect">
              <a:avLst/>
            </a:prstGeom>
          </p:spPr>
          <p:txBody>
            <a:bodyPr wrap="square" rtlCol="0">
              <a:spAutoFit/>
            </a:bodyPr>
            <a:lstStyle>
              <a:defPPr>
                <a:defRPr lang="zh-CN"/>
              </a:defPPr>
              <a:lvl1pPr algn="just">
                <a:lnSpc>
                  <a:spcPct val="130000"/>
                </a:lnSpc>
                <a:buSzPct val="25000"/>
                <a:defRPr sz="100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nSpc>
                  <a:spcPct val="120000"/>
                </a:lnSpc>
                <a:spcAft>
                  <a:spcPts val="500"/>
                </a:spcAft>
              </a:pPr>
              <a:r>
                <a:rPr lang="en-US" altLang="zh-CN" sz="1600" b="1" dirty="0">
                  <a:solidFill>
                    <a:schemeClr val="tx1"/>
                  </a:solidFill>
                  <a:latin typeface="+mn-ea"/>
                  <a:ea typeface="+mn-ea"/>
                </a:rPr>
                <a:t>Google Cloud Platform or (GCP) for short is a familiar platform. GCP is a cloud computing services platform provided by Google for building, scaling and hosting applications with various cloud computing services.</a:t>
              </a:r>
              <a:endParaRPr lang="zh-CN" altLang="en-US" sz="1600" b="1" dirty="0">
                <a:solidFill>
                  <a:schemeClr val="tx1"/>
                </a:solidFill>
                <a:latin typeface="+mn-ea"/>
                <a:ea typeface="+mn-ea"/>
              </a:endParaRPr>
            </a:p>
          </p:txBody>
        </p:sp>
      </p:grpSp>
      <p:grpSp>
        <p:nvGrpSpPr>
          <p:cNvPr id="21" name="组合 20"/>
          <p:cNvGrpSpPr/>
          <p:nvPr/>
        </p:nvGrpSpPr>
        <p:grpSpPr>
          <a:xfrm>
            <a:off x="3858656" y="3897379"/>
            <a:ext cx="7449423" cy="1092158"/>
            <a:chOff x="3980576" y="3586778"/>
            <a:chExt cx="7449423" cy="659861"/>
          </a:xfrm>
        </p:grpSpPr>
        <p:sp>
          <p:nvSpPr>
            <p:cNvPr id="22" name="椭圆 21"/>
            <p:cNvSpPr/>
            <p:nvPr/>
          </p:nvSpPr>
          <p:spPr>
            <a:xfrm>
              <a:off x="3980576" y="3717302"/>
              <a:ext cx="111948" cy="111948"/>
            </a:xfrm>
            <a:prstGeom prst="ellipse">
              <a:avLst/>
            </a:prstGeom>
            <a:gradFill flip="none" rotWithShape="1">
              <a:gsLst>
                <a:gs pos="60000">
                  <a:schemeClr val="accent2"/>
                </a:gs>
                <a:gs pos="0">
                  <a:schemeClr val="accent2">
                    <a:lumMod val="60000"/>
                    <a:lumOff val="4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ct val="120000"/>
                </a:lnSpc>
                <a:spcAft>
                  <a:spcPts val="500"/>
                </a:spcAft>
              </a:pPr>
              <a:endParaRPr lang="zh-CN" altLang="en-US" sz="2000" dirty="0">
                <a:latin typeface="+mn-ea"/>
                <a:cs typeface="OPPOSans R" panose="00020600040101010101" pitchFamily="18" charset="-122"/>
              </a:endParaRPr>
            </a:p>
          </p:txBody>
        </p:sp>
        <p:sp>
          <p:nvSpPr>
            <p:cNvPr id="23" name="文本框 22"/>
            <p:cNvSpPr txBox="1"/>
            <p:nvPr/>
          </p:nvSpPr>
          <p:spPr>
            <a:xfrm>
              <a:off x="4127826" y="3586778"/>
              <a:ext cx="7302173" cy="659861"/>
            </a:xfrm>
            <a:prstGeom prst="rect">
              <a:avLst/>
            </a:prstGeom>
          </p:spPr>
          <p:txBody>
            <a:bodyPr wrap="square" rtlCol="0">
              <a:spAutoFit/>
            </a:bodyPr>
            <a:lstStyle>
              <a:defPPr>
                <a:defRPr lang="zh-CN"/>
              </a:defPPr>
              <a:lvl1pPr algn="just">
                <a:lnSpc>
                  <a:spcPct val="130000"/>
                </a:lnSpc>
                <a:buSzPct val="25000"/>
                <a:defRPr sz="100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defRPr>
              </a:lvl1pPr>
            </a:lstStyle>
            <a:p>
              <a:pPr>
                <a:lnSpc>
                  <a:spcPct val="120000"/>
                </a:lnSpc>
                <a:spcAft>
                  <a:spcPts val="500"/>
                </a:spcAft>
              </a:pPr>
              <a:r>
                <a:rPr lang="en-US" altLang="zh-CN" sz="1600" b="1" dirty="0">
                  <a:solidFill>
                    <a:schemeClr val="tx1"/>
                  </a:solidFill>
                  <a:latin typeface="+mn-ea"/>
                  <a:ea typeface="+mn-ea"/>
                </a:rPr>
                <a:t>If we are deploying a Vulcan application on GCP, what should we do with it, there are a couple of things</a:t>
              </a:r>
              <a:endParaRPr lang="zh-CN" altLang="en-US" sz="1600" b="1" dirty="0">
                <a:solidFill>
                  <a:schemeClr val="tx1"/>
                </a:solidFill>
                <a:latin typeface="+mn-ea"/>
                <a:ea typeface="+mn-ea"/>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53901" y="203769"/>
            <a:ext cx="10858500" cy="523220"/>
          </a:xfrm>
        </p:spPr>
        <p:txBody>
          <a:bodyPr>
            <a:spAutoFit/>
          </a:bodyPr>
          <a:lstStyle/>
          <a:p>
            <a:pPr>
              <a:spcAft>
                <a:spcPts val="500"/>
              </a:spcAft>
            </a:pPr>
            <a:r>
              <a:rPr lang="en-US" altLang="zh-CN" dirty="0">
                <a:gradFill flip="none" rotWithShape="1">
                  <a:gsLst>
                    <a:gs pos="60000">
                      <a:schemeClr val="accent2"/>
                    </a:gs>
                    <a:gs pos="0">
                      <a:schemeClr val="accent2">
                        <a:lumMod val="60000"/>
                        <a:lumOff val="40000"/>
                      </a:schemeClr>
                    </a:gs>
                  </a:gsLst>
                  <a:lin ang="2700000" scaled="1"/>
                  <a:tileRect/>
                </a:gradFill>
                <a:cs typeface="+mn-cs"/>
              </a:rPr>
              <a:t>Tell me more.</a:t>
            </a:r>
            <a:endParaRPr lang="zh-CN" altLang="en-US" dirty="0">
              <a:gradFill flip="none" rotWithShape="1">
                <a:gsLst>
                  <a:gs pos="60000">
                    <a:schemeClr val="accent2"/>
                  </a:gs>
                  <a:gs pos="0">
                    <a:schemeClr val="accent2">
                      <a:lumMod val="60000"/>
                      <a:lumOff val="40000"/>
                    </a:schemeClr>
                  </a:gs>
                </a:gsLst>
                <a:lin ang="2700000" scaled="1"/>
                <a:tileRect/>
              </a:gradFill>
              <a:cs typeface="+mn-cs"/>
            </a:endParaRPr>
          </a:p>
        </p:txBody>
      </p:sp>
      <p:sp>
        <p:nvSpPr>
          <p:cNvPr id="4" name="圆角矩形 3"/>
          <p:cNvSpPr/>
          <p:nvPr/>
        </p:nvSpPr>
        <p:spPr>
          <a:xfrm>
            <a:off x="4103791" y="1590050"/>
            <a:ext cx="1452948" cy="345147"/>
          </a:xfrm>
          <a:prstGeom prst="roundRect">
            <a:avLst>
              <a:gd name="adj" fmla="val 50000"/>
            </a:avLst>
          </a:prstGeom>
          <a:gradFill>
            <a:gsLst>
              <a:gs pos="0">
                <a:schemeClr val="accent2">
                  <a:lumMod val="60000"/>
                  <a:lumOff val="40000"/>
                </a:schemeClr>
              </a:gs>
              <a:gs pos="6000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Aft>
                <a:spcPts val="500"/>
              </a:spcAft>
              <a:defRPr/>
            </a:pPr>
            <a:r>
              <a:rPr lang="en-US" altLang="zh-CN" sz="1600" b="1" dirty="0">
                <a:solidFill>
                  <a:srgbClr val="FFFFFF"/>
                </a:solidFill>
                <a:latin typeface="+mj-ea"/>
                <a:ea typeface="+mj-ea"/>
                <a:sym typeface="汉仪全唐诗简" panose="00020600040101010101" pitchFamily="18" charset="-122"/>
              </a:rPr>
              <a:t>trusteeship</a:t>
            </a:r>
            <a:endParaRPr kumimoji="0" lang="zh-CN" altLang="en-US" sz="1600" b="1" i="0" u="none" strike="noStrike" kern="1200" cap="none" spc="0" normalizeH="0" baseline="0" noProof="0" dirty="0">
              <a:ln>
                <a:noFill/>
              </a:ln>
              <a:solidFill>
                <a:srgbClr val="FFFFFF"/>
              </a:solidFill>
              <a:uLnTx/>
              <a:uFillTx/>
              <a:latin typeface="+mj-ea"/>
              <a:ea typeface="+mj-ea"/>
              <a:sym typeface="汉仪全唐诗简" panose="00020600040101010101" pitchFamily="18" charset="-122"/>
            </a:endParaRPr>
          </a:p>
        </p:txBody>
      </p:sp>
      <p:sp>
        <p:nvSpPr>
          <p:cNvPr id="5" name="圆角矩形 4"/>
          <p:cNvSpPr/>
          <p:nvPr/>
        </p:nvSpPr>
        <p:spPr>
          <a:xfrm>
            <a:off x="5556739" y="1437569"/>
            <a:ext cx="5477022" cy="650110"/>
          </a:xfrm>
          <a:prstGeom prst="roundRect">
            <a:avLst>
              <a:gd name="adj" fmla="val 50000"/>
            </a:avLst>
          </a:prstGeom>
          <a:solidFill>
            <a:schemeClr val="bg1"/>
          </a:solidFill>
          <a:ln w="12700">
            <a:solidFill>
              <a:schemeClr val="bg1">
                <a:lumMod val="95000"/>
              </a:schemeClr>
            </a:solidFill>
          </a:ln>
          <a:effectLst>
            <a:outerShdw blurRad="76200" dist="50800" dir="54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8290" lvl="0">
              <a:lnSpc>
                <a:spcPct val="120000"/>
              </a:lnSpc>
              <a:spcAft>
                <a:spcPts val="500"/>
              </a:spcAft>
              <a:defRPr/>
            </a:pPr>
            <a:r>
              <a:rPr lang="en-US" altLang="zh-CN" sz="1600" b="1" dirty="0">
                <a:solidFill>
                  <a:schemeClr val="tx1"/>
                </a:solidFill>
                <a:latin typeface="+mn-ea"/>
                <a:sym typeface="汉仪全唐诗简" panose="00020600040101010101" pitchFamily="18" charset="-122"/>
              </a:rPr>
              <a:t>Hosting Vulcan with GCP's Managed Services</a:t>
            </a:r>
            <a:endParaRPr kumimoji="0" lang="zh-CN" altLang="en-US" sz="1600" b="1" i="0" u="none" strike="noStrike" kern="1200" cap="none" spc="0" normalizeH="0" baseline="0" noProof="0" dirty="0">
              <a:ln>
                <a:noFill/>
              </a:ln>
              <a:solidFill>
                <a:schemeClr val="tx1"/>
              </a:solidFill>
              <a:effectLst/>
              <a:uLnTx/>
              <a:uFillTx/>
              <a:latin typeface="+mn-ea"/>
              <a:sym typeface="汉仪全唐诗简" panose="00020600040101010101" pitchFamily="18" charset="-122"/>
            </a:endParaRPr>
          </a:p>
        </p:txBody>
      </p:sp>
      <p:grpSp>
        <p:nvGrpSpPr>
          <p:cNvPr id="6" name="组合 5"/>
          <p:cNvGrpSpPr/>
          <p:nvPr/>
        </p:nvGrpSpPr>
        <p:grpSpPr>
          <a:xfrm>
            <a:off x="3062890" y="1740221"/>
            <a:ext cx="1052629" cy="4018969"/>
            <a:chOff x="3840158" y="1740221"/>
            <a:chExt cx="486348" cy="4018969"/>
          </a:xfrm>
        </p:grpSpPr>
        <p:sp>
          <p:nvSpPr>
            <p:cNvPr id="7" name="任意多边形 6"/>
            <p:cNvSpPr/>
            <p:nvPr/>
          </p:nvSpPr>
          <p:spPr>
            <a:xfrm>
              <a:off x="3960171" y="1740221"/>
              <a:ext cx="360918" cy="4018969"/>
            </a:xfrm>
            <a:custGeom>
              <a:avLst/>
              <a:gdLst/>
              <a:ahLst/>
              <a:cxnLst>
                <a:cxn ang="0">
                  <a:pos x="wd2" y="hd2"/>
                </a:cxn>
                <a:cxn ang="5400000">
                  <a:pos x="wd2" y="hd2"/>
                </a:cxn>
                <a:cxn ang="10800000">
                  <a:pos x="wd2" y="hd2"/>
                </a:cxn>
                <a:cxn ang="16200000">
                  <a:pos x="wd2" y="hd2"/>
                </a:cxn>
              </a:cxnLst>
              <a:rect l="0" t="0" r="r" b="b"/>
              <a:pathLst>
                <a:path w="21537" h="21593" extrusionOk="0">
                  <a:moveTo>
                    <a:pt x="21389" y="1"/>
                  </a:moveTo>
                  <a:lnTo>
                    <a:pt x="8868" y="1"/>
                  </a:lnTo>
                  <a:cubicBezTo>
                    <a:pt x="6467" y="-7"/>
                    <a:pt x="4110" y="32"/>
                    <a:pt x="2406" y="108"/>
                  </a:cubicBezTo>
                  <a:cubicBezTo>
                    <a:pt x="998" y="170"/>
                    <a:pt x="145" y="253"/>
                    <a:pt x="4" y="341"/>
                  </a:cubicBezTo>
                  <a:lnTo>
                    <a:pt x="4" y="21211"/>
                  </a:lnTo>
                  <a:cubicBezTo>
                    <a:pt x="-63" y="21306"/>
                    <a:pt x="713" y="21399"/>
                    <a:pt x="2167" y="21470"/>
                  </a:cubicBezTo>
                  <a:cubicBezTo>
                    <a:pt x="3585" y="21539"/>
                    <a:pt x="5542" y="21581"/>
                    <a:pt x="7636" y="21587"/>
                  </a:cubicBezTo>
                  <a:lnTo>
                    <a:pt x="21537" y="21593"/>
                  </a:lnTo>
                </a:path>
              </a:pathLst>
            </a:custGeom>
            <a:noFill/>
            <a:ln w="15875" cap="flat">
              <a:gradFill>
                <a:gsLst>
                  <a:gs pos="0">
                    <a:schemeClr val="accent2"/>
                  </a:gs>
                  <a:gs pos="100000">
                    <a:schemeClr val="accent2">
                      <a:lumMod val="60000"/>
                      <a:lumOff val="40000"/>
                    </a:schemeClr>
                  </a:gs>
                </a:gsLst>
                <a:lin ang="5400000" scaled="1"/>
              </a:gradFill>
              <a:prstDash val="solid"/>
              <a:miter lim="400000"/>
              <a:headEnd type="triangle" w="med" len="med"/>
              <a:tailEnd type="triangle" w="med" len="med"/>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20000"/>
                </a:lnSpc>
                <a:spcBef>
                  <a:spcPct val="0"/>
                </a:spcBef>
                <a:spcAft>
                  <a:spcPct val="500000"/>
                </a:spcAft>
                <a:buClrTx/>
                <a:buSzTx/>
                <a:buFontTx/>
                <a:buNone/>
                <a:defRPr sz="3200">
                  <a:solidFill>
                    <a:srgbClr val="FFFFFF"/>
                  </a:solidFill>
                </a:defRPr>
              </a:pPr>
              <a:endParaRPr kumimoji="0" sz="4800" b="0" i="0" u="none" strike="noStrike" kern="1200" cap="none" spc="0" normalizeH="0" baseline="0" noProof="0" dirty="0">
                <a:ln>
                  <a:noFill/>
                </a:ln>
                <a:solidFill>
                  <a:srgbClr val="FFFFFF"/>
                </a:solidFill>
                <a:effectLst/>
                <a:uLnTx/>
                <a:uFillTx/>
                <a:latin typeface="+mn-ea"/>
                <a:cs typeface="+mn-cs"/>
                <a:sym typeface="汉仪全唐诗简" panose="00020600040101010101" pitchFamily="18" charset="-122"/>
              </a:endParaRPr>
            </a:p>
          </p:txBody>
        </p:sp>
        <p:sp>
          <p:nvSpPr>
            <p:cNvPr id="8" name="直接连接符 7"/>
            <p:cNvSpPr/>
            <p:nvPr/>
          </p:nvSpPr>
          <p:spPr>
            <a:xfrm rot="16200000" flipV="1">
              <a:off x="4140630" y="2579564"/>
              <a:ext cx="0" cy="360917"/>
            </a:xfrm>
            <a:prstGeom prst="line">
              <a:avLst/>
            </a:prstGeom>
            <a:noFill/>
            <a:ln w="15875" cap="flat">
              <a:gradFill>
                <a:gsLst>
                  <a:gs pos="0">
                    <a:schemeClr val="accent2"/>
                  </a:gs>
                  <a:gs pos="100000">
                    <a:schemeClr val="accent2">
                      <a:lumMod val="60000"/>
                      <a:lumOff val="40000"/>
                    </a:schemeClr>
                  </a:gs>
                </a:gsLst>
                <a:lin ang="5400000" scaled="1"/>
              </a:gradFill>
              <a:prstDash val="solid"/>
              <a:miter lim="400000"/>
              <a:headEnd type="triangle" w="med" len="med"/>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20000"/>
                </a:lnSpc>
                <a:spcBef>
                  <a:spcPct val="0"/>
                </a:spcBef>
                <a:spcAft>
                  <a:spcPct val="500000"/>
                </a:spcAft>
                <a:buClrTx/>
                <a:buSzTx/>
                <a:buFontTx/>
                <a:buNone/>
                <a:defRPr sz="3200">
                  <a:solidFill>
                    <a:srgbClr val="FFFFFF"/>
                  </a:solidFill>
                </a:defRPr>
              </a:pPr>
              <a:endParaRPr kumimoji="0" sz="4800" b="0" i="0" u="none" strike="noStrike" kern="1200" cap="none" spc="0" normalizeH="0" baseline="0" noProof="0" dirty="0">
                <a:ln>
                  <a:noFill/>
                </a:ln>
                <a:solidFill>
                  <a:srgbClr val="FFFFFF"/>
                </a:solidFill>
                <a:effectLst/>
                <a:uLnTx/>
                <a:uFillTx/>
                <a:latin typeface="+mn-ea"/>
                <a:cs typeface="+mn-cs"/>
                <a:sym typeface="汉仪全唐诗简" panose="00020600040101010101" pitchFamily="18" charset="-122"/>
              </a:endParaRPr>
            </a:p>
          </p:txBody>
        </p:sp>
        <p:sp>
          <p:nvSpPr>
            <p:cNvPr id="9" name="直接连接符 8"/>
            <p:cNvSpPr/>
            <p:nvPr/>
          </p:nvSpPr>
          <p:spPr>
            <a:xfrm rot="16200000" flipH="1" flipV="1">
              <a:off x="4080301" y="3527052"/>
              <a:ext cx="6061" cy="486348"/>
            </a:xfrm>
            <a:prstGeom prst="line">
              <a:avLst/>
            </a:prstGeom>
            <a:noFill/>
            <a:ln w="15875" cap="flat">
              <a:gradFill>
                <a:gsLst>
                  <a:gs pos="0">
                    <a:schemeClr val="accent2"/>
                  </a:gs>
                  <a:gs pos="100000">
                    <a:schemeClr val="accent2">
                      <a:lumMod val="60000"/>
                      <a:lumOff val="40000"/>
                    </a:schemeClr>
                  </a:gs>
                </a:gsLst>
                <a:lin ang="5400000" scaled="1"/>
              </a:gradFill>
              <a:prstDash val="solid"/>
              <a:miter lim="400000"/>
              <a:headEnd type="triangle" w="med" len="med"/>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20000"/>
                </a:lnSpc>
                <a:spcBef>
                  <a:spcPct val="0"/>
                </a:spcBef>
                <a:spcAft>
                  <a:spcPct val="500000"/>
                </a:spcAft>
                <a:buClrTx/>
                <a:buSzTx/>
                <a:buFontTx/>
                <a:buNone/>
                <a:defRPr sz="3200">
                  <a:solidFill>
                    <a:srgbClr val="FFFFFF"/>
                  </a:solidFill>
                </a:defRPr>
              </a:pPr>
              <a:endParaRPr kumimoji="0" sz="4800" b="0" i="0" u="none" strike="noStrike" kern="1200" cap="none" spc="0" normalizeH="0" baseline="0" noProof="0" dirty="0">
                <a:ln>
                  <a:noFill/>
                </a:ln>
                <a:solidFill>
                  <a:srgbClr val="FFFFFF"/>
                </a:solidFill>
                <a:effectLst/>
                <a:uLnTx/>
                <a:uFillTx/>
                <a:latin typeface="+mn-ea"/>
                <a:cs typeface="+mn-cs"/>
                <a:sym typeface="汉仪全唐诗简" panose="00020600040101010101" pitchFamily="18" charset="-122"/>
              </a:endParaRPr>
            </a:p>
          </p:txBody>
        </p:sp>
        <p:sp>
          <p:nvSpPr>
            <p:cNvPr id="10" name="直接连接符 9"/>
            <p:cNvSpPr/>
            <p:nvPr/>
          </p:nvSpPr>
          <p:spPr>
            <a:xfrm rot="16200000" flipV="1">
              <a:off x="4143337" y="4597262"/>
              <a:ext cx="1" cy="366333"/>
            </a:xfrm>
            <a:prstGeom prst="line">
              <a:avLst/>
            </a:prstGeom>
            <a:noFill/>
            <a:ln w="15875" cap="flat">
              <a:gradFill>
                <a:gsLst>
                  <a:gs pos="0">
                    <a:schemeClr val="accent2"/>
                  </a:gs>
                  <a:gs pos="100000">
                    <a:schemeClr val="accent2">
                      <a:lumMod val="60000"/>
                      <a:lumOff val="40000"/>
                    </a:schemeClr>
                  </a:gs>
                </a:gsLst>
                <a:lin ang="5400000" scaled="1"/>
              </a:gradFill>
              <a:prstDash val="solid"/>
              <a:miter lim="400000"/>
              <a:headEnd type="triangle" w="med" len="med"/>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20000"/>
                </a:lnSpc>
                <a:spcBef>
                  <a:spcPct val="0"/>
                </a:spcBef>
                <a:spcAft>
                  <a:spcPct val="500000"/>
                </a:spcAft>
                <a:buClrTx/>
                <a:buSzTx/>
                <a:buFontTx/>
                <a:buNone/>
                <a:defRPr sz="3200">
                  <a:solidFill>
                    <a:srgbClr val="FFFFFF"/>
                  </a:solidFill>
                </a:defRPr>
              </a:pPr>
              <a:endParaRPr kumimoji="0" sz="4800" b="0" i="0" u="none" strike="noStrike" kern="1200" cap="none" spc="0" normalizeH="0" baseline="0" noProof="0" dirty="0">
                <a:ln>
                  <a:noFill/>
                </a:ln>
                <a:solidFill>
                  <a:srgbClr val="FFFFFF"/>
                </a:solidFill>
                <a:effectLst/>
                <a:uLnTx/>
                <a:uFillTx/>
                <a:latin typeface="+mn-ea"/>
                <a:cs typeface="+mn-cs"/>
                <a:sym typeface="汉仪全唐诗简" panose="00020600040101010101" pitchFamily="18" charset="-122"/>
              </a:endParaRPr>
            </a:p>
          </p:txBody>
        </p:sp>
      </p:grpSp>
      <p:sp>
        <p:nvSpPr>
          <p:cNvPr id="11" name="椭圆 10"/>
          <p:cNvSpPr/>
          <p:nvPr/>
        </p:nvSpPr>
        <p:spPr>
          <a:xfrm>
            <a:off x="183007" y="2766080"/>
            <a:ext cx="2652579" cy="2509305"/>
          </a:xfrm>
          <a:prstGeom prst="ellipse">
            <a:avLst/>
          </a:prstGeom>
          <a:gradFill flip="none" rotWithShape="1">
            <a:gsLst>
              <a:gs pos="60000">
                <a:schemeClr val="accent2"/>
              </a:gs>
              <a:gs pos="0">
                <a:schemeClr val="accent2">
                  <a:lumMod val="60000"/>
                  <a:lumOff val="40000"/>
                </a:schemeClr>
              </a:gs>
            </a:gsLst>
            <a:lin ang="2700000" scaled="0"/>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Aft>
                <a:spcPts val="500"/>
              </a:spcAft>
            </a:pPr>
            <a:endParaRPr lang="zh-CN" altLang="en-US" sz="5400" dirty="0">
              <a:solidFill>
                <a:schemeClr val="bg1"/>
              </a:solidFill>
              <a:latin typeface="+mj-ea"/>
              <a:ea typeface="+mj-ea"/>
              <a:cs typeface="OPPOSans B" panose="00020600040101010101" pitchFamily="18" charset="-122"/>
            </a:endParaRPr>
          </a:p>
        </p:txBody>
      </p:sp>
      <p:sp>
        <p:nvSpPr>
          <p:cNvPr id="12" name="任意多边形 11"/>
          <p:cNvSpPr/>
          <p:nvPr/>
        </p:nvSpPr>
        <p:spPr>
          <a:xfrm>
            <a:off x="3196839" y="4553818"/>
            <a:ext cx="454971" cy="456977"/>
          </a:xfrm>
          <a:custGeom>
            <a:avLst/>
            <a:gdLst>
              <a:gd name="connsiteX0" fmla="*/ 657202 w 971675"/>
              <a:gd name="connsiteY0" fmla="*/ 21191 h 975961"/>
              <a:gd name="connsiteX1" fmla="*/ 530535 w 971675"/>
              <a:gd name="connsiteY1" fmla="*/ 16905 h 975961"/>
              <a:gd name="connsiteX2" fmla="*/ 12824 w 971675"/>
              <a:gd name="connsiteY2" fmla="*/ 500840 h 975961"/>
              <a:gd name="connsiteX3" fmla="*/ 8538 w 971675"/>
              <a:gd name="connsiteY3" fmla="*/ 627473 h 975961"/>
              <a:gd name="connsiteX4" fmla="*/ 403901 w 971675"/>
              <a:gd name="connsiteY4" fmla="*/ 12653 h 975961"/>
              <a:gd name="connsiteX5" fmla="*/ 277234 w 971675"/>
              <a:gd name="connsiteY5" fmla="*/ 8367 h 975961"/>
              <a:gd name="connsiteX6" fmla="*/ 21363 w 971675"/>
              <a:gd name="connsiteY6" fmla="*/ 247539 h 975961"/>
              <a:gd name="connsiteX7" fmla="*/ 17111 w 971675"/>
              <a:gd name="connsiteY7" fmla="*/ 374172 h 975961"/>
              <a:gd name="connsiteX8" fmla="*/ 25649 w 971675"/>
              <a:gd name="connsiteY8" fmla="*/ 120872 h 975961"/>
              <a:gd name="connsiteX9" fmla="*/ 150601 w 971675"/>
              <a:gd name="connsiteY9" fmla="*/ 4080 h 975961"/>
              <a:gd name="connsiteX10" fmla="*/ 29729 w 971675"/>
              <a:gd name="connsiteY10" fmla="*/ 0 h 975961"/>
              <a:gd name="connsiteX11" fmla="*/ 910502 w 971675"/>
              <a:gd name="connsiteY11" fmla="*/ 29729 h 975961"/>
              <a:gd name="connsiteX12" fmla="*/ 783835 w 971675"/>
              <a:gd name="connsiteY12" fmla="*/ 25477 h 975961"/>
              <a:gd name="connsiteX13" fmla="*/ 4286 w 971675"/>
              <a:gd name="connsiteY13" fmla="*/ 754140 h 975961"/>
              <a:gd name="connsiteX14" fmla="*/ 0 w 971675"/>
              <a:gd name="connsiteY14" fmla="*/ 880773 h 975961"/>
              <a:gd name="connsiteX15" fmla="*/ 958851 w 971675"/>
              <a:gd name="connsiteY15" fmla="*/ 475156 h 975961"/>
              <a:gd name="connsiteX16" fmla="*/ 963137 w 971675"/>
              <a:gd name="connsiteY16" fmla="*/ 348489 h 975961"/>
              <a:gd name="connsiteX17" fmla="*/ 314473 w 971675"/>
              <a:gd name="connsiteY17" fmla="*/ 954805 h 975961"/>
              <a:gd name="connsiteX18" fmla="*/ 441141 w 971675"/>
              <a:gd name="connsiteY18" fmla="*/ 959057 h 975961"/>
              <a:gd name="connsiteX19" fmla="*/ 946026 w 971675"/>
              <a:gd name="connsiteY19" fmla="*/ 855090 h 975961"/>
              <a:gd name="connsiteX20" fmla="*/ 821074 w 971675"/>
              <a:gd name="connsiteY20" fmla="*/ 971881 h 975961"/>
              <a:gd name="connsiteX21" fmla="*/ 941946 w 971675"/>
              <a:gd name="connsiteY21" fmla="*/ 975962 h 975961"/>
              <a:gd name="connsiteX22" fmla="*/ 967389 w 971675"/>
              <a:gd name="connsiteY22" fmla="*/ 221856 h 975961"/>
              <a:gd name="connsiteX23" fmla="*/ 971675 w 971675"/>
              <a:gd name="connsiteY23" fmla="*/ 95189 h 975961"/>
              <a:gd name="connsiteX24" fmla="*/ 61173 w 971675"/>
              <a:gd name="connsiteY24" fmla="*/ 946232 h 975961"/>
              <a:gd name="connsiteX25" fmla="*/ 187840 w 971675"/>
              <a:gd name="connsiteY25" fmla="*/ 950519 h 975961"/>
              <a:gd name="connsiteX26" fmla="*/ 950313 w 971675"/>
              <a:gd name="connsiteY26" fmla="*/ 728457 h 975961"/>
              <a:gd name="connsiteX27" fmla="*/ 954565 w 971675"/>
              <a:gd name="connsiteY27" fmla="*/ 601790 h 975961"/>
              <a:gd name="connsiteX28" fmla="*/ 567773 w 971675"/>
              <a:gd name="connsiteY28" fmla="*/ 963343 h 975961"/>
              <a:gd name="connsiteX29" fmla="*/ 694440 w 971675"/>
              <a:gd name="connsiteY29" fmla="*/ 967629 h 97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71675" h="975961">
                <a:moveTo>
                  <a:pt x="657202" y="21191"/>
                </a:moveTo>
                <a:lnTo>
                  <a:pt x="530535" y="16905"/>
                </a:lnTo>
                <a:lnTo>
                  <a:pt x="12824" y="500840"/>
                </a:lnTo>
                <a:lnTo>
                  <a:pt x="8538" y="627473"/>
                </a:lnTo>
                <a:close/>
                <a:moveTo>
                  <a:pt x="403901" y="12653"/>
                </a:moveTo>
                <a:lnTo>
                  <a:pt x="277234" y="8367"/>
                </a:lnTo>
                <a:lnTo>
                  <a:pt x="21363" y="247539"/>
                </a:lnTo>
                <a:lnTo>
                  <a:pt x="17111" y="374172"/>
                </a:lnTo>
                <a:close/>
                <a:moveTo>
                  <a:pt x="25649" y="120872"/>
                </a:moveTo>
                <a:lnTo>
                  <a:pt x="150601" y="4080"/>
                </a:lnTo>
                <a:lnTo>
                  <a:pt x="29729" y="0"/>
                </a:lnTo>
                <a:close/>
                <a:moveTo>
                  <a:pt x="910502" y="29729"/>
                </a:moveTo>
                <a:lnTo>
                  <a:pt x="783835" y="25477"/>
                </a:lnTo>
                <a:lnTo>
                  <a:pt x="4286" y="754140"/>
                </a:lnTo>
                <a:lnTo>
                  <a:pt x="0" y="880773"/>
                </a:lnTo>
                <a:close/>
                <a:moveTo>
                  <a:pt x="958851" y="475156"/>
                </a:moveTo>
                <a:lnTo>
                  <a:pt x="963137" y="348489"/>
                </a:lnTo>
                <a:lnTo>
                  <a:pt x="314473" y="954805"/>
                </a:lnTo>
                <a:lnTo>
                  <a:pt x="441141" y="959057"/>
                </a:lnTo>
                <a:close/>
                <a:moveTo>
                  <a:pt x="946026" y="855090"/>
                </a:moveTo>
                <a:lnTo>
                  <a:pt x="821074" y="971881"/>
                </a:lnTo>
                <a:lnTo>
                  <a:pt x="941946" y="975962"/>
                </a:lnTo>
                <a:close/>
                <a:moveTo>
                  <a:pt x="967389" y="221856"/>
                </a:moveTo>
                <a:lnTo>
                  <a:pt x="971675" y="95189"/>
                </a:lnTo>
                <a:lnTo>
                  <a:pt x="61173" y="946232"/>
                </a:lnTo>
                <a:lnTo>
                  <a:pt x="187840" y="950519"/>
                </a:lnTo>
                <a:close/>
                <a:moveTo>
                  <a:pt x="950313" y="728457"/>
                </a:moveTo>
                <a:lnTo>
                  <a:pt x="954565" y="601790"/>
                </a:lnTo>
                <a:lnTo>
                  <a:pt x="567773" y="963343"/>
                </a:lnTo>
                <a:lnTo>
                  <a:pt x="694440" y="967629"/>
                </a:lnTo>
                <a:close/>
              </a:path>
            </a:pathLst>
          </a:custGeom>
          <a:solidFill>
            <a:srgbClr val="F9F9F9"/>
          </a:solidFill>
          <a:ln w="34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500"/>
              </a:spcAft>
            </a:pPr>
            <a:endParaRPr lang="zh-CN" altLang="en-US" sz="1400"/>
          </a:p>
        </p:txBody>
      </p:sp>
      <p:sp>
        <p:nvSpPr>
          <p:cNvPr id="13" name="任意多边形 12"/>
          <p:cNvSpPr/>
          <p:nvPr/>
        </p:nvSpPr>
        <p:spPr>
          <a:xfrm>
            <a:off x="1430251" y="2433888"/>
            <a:ext cx="232346" cy="232346"/>
          </a:xfrm>
          <a:custGeom>
            <a:avLst/>
            <a:gdLst>
              <a:gd name="connsiteX0" fmla="*/ 233481 w 233480"/>
              <a:gd name="connsiteY0" fmla="*/ 116740 h 233480"/>
              <a:gd name="connsiteX1" fmla="*/ 116740 w 233480"/>
              <a:gd name="connsiteY1" fmla="*/ 233481 h 233480"/>
              <a:gd name="connsiteX2" fmla="*/ 0 w 233480"/>
              <a:gd name="connsiteY2" fmla="*/ 116740 h 233480"/>
              <a:gd name="connsiteX3" fmla="*/ 116740 w 233480"/>
              <a:gd name="connsiteY3" fmla="*/ 0 h 233480"/>
              <a:gd name="connsiteX4" fmla="*/ 233481 w 233480"/>
              <a:gd name="connsiteY4" fmla="*/ 116740 h 23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80" h="233480">
                <a:moveTo>
                  <a:pt x="233481" y="116740"/>
                </a:moveTo>
                <a:cubicBezTo>
                  <a:pt x="233481" y="181214"/>
                  <a:pt x="181214" y="233481"/>
                  <a:pt x="116740" y="233481"/>
                </a:cubicBezTo>
                <a:cubicBezTo>
                  <a:pt x="52266" y="233481"/>
                  <a:pt x="0" y="181214"/>
                  <a:pt x="0" y="116740"/>
                </a:cubicBezTo>
                <a:cubicBezTo>
                  <a:pt x="0" y="52267"/>
                  <a:pt x="52266" y="0"/>
                  <a:pt x="116740" y="0"/>
                </a:cubicBezTo>
                <a:cubicBezTo>
                  <a:pt x="181214" y="0"/>
                  <a:pt x="233481" y="52266"/>
                  <a:pt x="233481" y="116740"/>
                </a:cubicBezTo>
                <a:close/>
              </a:path>
            </a:pathLst>
          </a:custGeom>
          <a:noFill/>
          <a:ln w="44450" cap="flat">
            <a:gradFill>
              <a:gsLst>
                <a:gs pos="100000">
                  <a:schemeClr val="accent1"/>
                </a:gs>
                <a:gs pos="0">
                  <a:schemeClr val="accent1">
                    <a:lumMod val="60000"/>
                    <a:lumOff val="40000"/>
                  </a:schemeClr>
                </a:gs>
              </a:gsLst>
              <a:lin ang="2700000" scaled="0"/>
            </a:gra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500"/>
              </a:spcAft>
            </a:pPr>
            <a:endParaRPr lang="zh-CN" altLang="en-US" sz="1400"/>
          </a:p>
        </p:txBody>
      </p:sp>
      <p:sp>
        <p:nvSpPr>
          <p:cNvPr id="14" name="弧形 13"/>
          <p:cNvSpPr/>
          <p:nvPr/>
        </p:nvSpPr>
        <p:spPr>
          <a:xfrm>
            <a:off x="307731" y="3005652"/>
            <a:ext cx="3263403" cy="2095562"/>
          </a:xfrm>
          <a:prstGeom prst="arc">
            <a:avLst>
              <a:gd name="adj1" fmla="val 13266327"/>
              <a:gd name="adj2" fmla="val 10329617"/>
            </a:avLst>
          </a:prstGeom>
          <a:ln w="3175">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mn-ea"/>
              <a:cs typeface="+mn-cs"/>
            </a:endParaRPr>
          </a:p>
        </p:txBody>
      </p:sp>
      <p:sp>
        <p:nvSpPr>
          <p:cNvPr id="15" name="文本框 14"/>
          <p:cNvSpPr txBox="1"/>
          <p:nvPr/>
        </p:nvSpPr>
        <p:spPr>
          <a:xfrm>
            <a:off x="791308" y="3741158"/>
            <a:ext cx="1415561" cy="999504"/>
          </a:xfrm>
          <a:prstGeom prst="rect">
            <a:avLst/>
          </a:prstGeom>
          <a:noFill/>
        </p:spPr>
        <p:txBody>
          <a:bodyPr wrap="square" lIns="0" tIns="0" rIns="0" bIns="0" rtlCol="0">
            <a:spAutoFit/>
          </a:bodyPr>
          <a:lstStyle/>
          <a:p>
            <a:pPr algn="dist">
              <a:lnSpc>
                <a:spcPct val="120000"/>
              </a:lnSpc>
              <a:spcAft>
                <a:spcPts val="500"/>
              </a:spcAft>
            </a:pPr>
            <a:r>
              <a:rPr lang="en-US" altLang="zh-CN" sz="2800" b="1" dirty="0">
                <a:solidFill>
                  <a:srgbClr val="FFFFFF"/>
                </a:solidFill>
                <a:latin typeface="+mj-lt"/>
                <a:ea typeface="+mj-ea"/>
                <a:cs typeface="+mn-ea"/>
                <a:sym typeface="+mn-lt"/>
              </a:rPr>
              <a:t>How to deploy</a:t>
            </a:r>
            <a:endParaRPr lang="zh-CN" altLang="en-US" sz="2800" b="1" dirty="0">
              <a:solidFill>
                <a:srgbClr val="FFFFFF"/>
              </a:solidFill>
              <a:latin typeface="+mj-lt"/>
              <a:ea typeface="+mj-ea"/>
              <a:cs typeface="+mn-ea"/>
              <a:sym typeface="+mn-lt"/>
            </a:endParaRPr>
          </a:p>
        </p:txBody>
      </p:sp>
      <p:sp>
        <p:nvSpPr>
          <p:cNvPr id="16" name="圆角矩形 15"/>
          <p:cNvSpPr/>
          <p:nvPr/>
        </p:nvSpPr>
        <p:spPr>
          <a:xfrm>
            <a:off x="4115619" y="2571981"/>
            <a:ext cx="1511458" cy="345147"/>
          </a:xfrm>
          <a:prstGeom prst="roundRect">
            <a:avLst>
              <a:gd name="adj" fmla="val 50000"/>
            </a:avLst>
          </a:prstGeom>
          <a:gradFill>
            <a:gsLst>
              <a:gs pos="0">
                <a:schemeClr val="accent2">
                  <a:lumMod val="60000"/>
                  <a:lumOff val="40000"/>
                </a:schemeClr>
              </a:gs>
              <a:gs pos="6000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Aft>
                <a:spcPts val="500"/>
              </a:spcAft>
            </a:pPr>
            <a:r>
              <a:rPr lang="en-US" altLang="zh-CN" sz="1600" b="1" dirty="0">
                <a:solidFill>
                  <a:srgbClr val="FFFFFF"/>
                </a:solidFill>
                <a:latin typeface="+mj-ea"/>
                <a:ea typeface="+mj-ea"/>
                <a:sym typeface="汉仪全唐诗简" panose="00020600040101010101" pitchFamily="18" charset="-122"/>
              </a:rPr>
              <a:t>database</a:t>
            </a:r>
            <a:endParaRPr lang="zh-CN" altLang="en-US" sz="1600" b="1" dirty="0">
              <a:solidFill>
                <a:srgbClr val="FFFFFF"/>
              </a:solidFill>
              <a:latin typeface="+mj-ea"/>
              <a:ea typeface="+mj-ea"/>
              <a:sym typeface="汉仪全唐诗简" panose="00020600040101010101" pitchFamily="18" charset="-122"/>
            </a:endParaRPr>
          </a:p>
        </p:txBody>
      </p:sp>
      <p:sp>
        <p:nvSpPr>
          <p:cNvPr id="17" name="圆角矩形 16"/>
          <p:cNvSpPr/>
          <p:nvPr/>
        </p:nvSpPr>
        <p:spPr>
          <a:xfrm>
            <a:off x="5662147" y="2419500"/>
            <a:ext cx="5371614" cy="650110"/>
          </a:xfrm>
          <a:prstGeom prst="roundRect">
            <a:avLst>
              <a:gd name="adj" fmla="val 50000"/>
            </a:avLst>
          </a:prstGeom>
          <a:solidFill>
            <a:schemeClr val="bg1"/>
          </a:solidFill>
          <a:ln w="12700">
            <a:solidFill>
              <a:schemeClr val="bg1">
                <a:lumMod val="95000"/>
              </a:schemeClr>
            </a:solidFill>
          </a:ln>
          <a:effectLst>
            <a:outerShdw blurRad="76200" dist="50800" dir="54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8290">
              <a:lnSpc>
                <a:spcPct val="120000"/>
              </a:lnSpc>
              <a:spcAft>
                <a:spcPts val="500"/>
              </a:spcAft>
            </a:pPr>
            <a:r>
              <a:rPr lang="en-US" altLang="zh-CN" sz="1600" b="1" dirty="0">
                <a:solidFill>
                  <a:schemeClr val="tx1"/>
                </a:solidFill>
                <a:latin typeface="+mn-ea"/>
                <a:sym typeface="汉仪全唐诗简" panose="00020600040101010101" pitchFamily="18" charset="-122"/>
              </a:rPr>
              <a:t>Vulcan can manage data through GCP's database service</a:t>
            </a:r>
            <a:endParaRPr lang="zh-CN" altLang="en-US" sz="1600" b="1" dirty="0">
              <a:solidFill>
                <a:schemeClr val="tx1"/>
              </a:solidFill>
              <a:latin typeface="+mn-ea"/>
              <a:sym typeface="汉仪全唐诗简" panose="00020600040101010101" pitchFamily="18" charset="-122"/>
            </a:endParaRPr>
          </a:p>
        </p:txBody>
      </p:sp>
      <p:sp>
        <p:nvSpPr>
          <p:cNvPr id="18" name="圆角矩形 17"/>
          <p:cNvSpPr/>
          <p:nvPr/>
        </p:nvSpPr>
        <p:spPr>
          <a:xfrm>
            <a:off x="4115516" y="3599364"/>
            <a:ext cx="1805833" cy="345147"/>
          </a:xfrm>
          <a:prstGeom prst="roundRect">
            <a:avLst>
              <a:gd name="adj" fmla="val 50000"/>
            </a:avLst>
          </a:prstGeom>
          <a:gradFill>
            <a:gsLst>
              <a:gs pos="0">
                <a:schemeClr val="accent2">
                  <a:lumMod val="60000"/>
                  <a:lumOff val="40000"/>
                </a:schemeClr>
              </a:gs>
              <a:gs pos="6000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Aft>
                <a:spcPts val="500"/>
              </a:spcAft>
            </a:pPr>
            <a:r>
              <a:rPr lang="en-US" altLang="zh-CN" sz="1600" b="1" dirty="0">
                <a:solidFill>
                  <a:srgbClr val="FFFFFF"/>
                </a:solidFill>
                <a:latin typeface="+mj-ea"/>
                <a:ea typeface="+mj-ea"/>
                <a:sym typeface="汉仪全唐诗简" panose="00020600040101010101" pitchFamily="18" charset="-122"/>
              </a:rPr>
              <a:t>authentication</a:t>
            </a:r>
            <a:endParaRPr lang="zh-CN" altLang="en-US" sz="1600" b="1" dirty="0">
              <a:solidFill>
                <a:srgbClr val="FFFFFF"/>
              </a:solidFill>
              <a:latin typeface="+mj-ea"/>
              <a:ea typeface="+mj-ea"/>
              <a:sym typeface="汉仪全唐诗简" panose="00020600040101010101" pitchFamily="18" charset="-122"/>
            </a:endParaRPr>
          </a:p>
        </p:txBody>
      </p:sp>
      <p:sp>
        <p:nvSpPr>
          <p:cNvPr id="19" name="圆角矩形 18"/>
          <p:cNvSpPr/>
          <p:nvPr/>
        </p:nvSpPr>
        <p:spPr>
          <a:xfrm>
            <a:off x="5921349" y="3446883"/>
            <a:ext cx="5112412" cy="650110"/>
          </a:xfrm>
          <a:prstGeom prst="roundRect">
            <a:avLst>
              <a:gd name="adj" fmla="val 50000"/>
            </a:avLst>
          </a:prstGeom>
          <a:solidFill>
            <a:schemeClr val="bg1"/>
          </a:solidFill>
          <a:ln w="12700">
            <a:solidFill>
              <a:schemeClr val="bg1">
                <a:lumMod val="95000"/>
              </a:schemeClr>
            </a:solidFill>
          </a:ln>
          <a:effectLst>
            <a:outerShdw blurRad="76200" dist="50800" dir="54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8290">
              <a:lnSpc>
                <a:spcPct val="120000"/>
              </a:lnSpc>
              <a:spcAft>
                <a:spcPts val="500"/>
              </a:spcAft>
            </a:pPr>
            <a:r>
              <a:rPr lang="en-US" altLang="zh-CN" sz="1600" b="1" dirty="0">
                <a:solidFill>
                  <a:schemeClr val="tx1"/>
                </a:solidFill>
                <a:latin typeface="+mn-ea"/>
                <a:sym typeface="汉仪全唐诗简" panose="00020600040101010101" pitchFamily="18" charset="-122"/>
              </a:rPr>
              <a:t>Implementing user authentication and access control</a:t>
            </a:r>
            <a:endParaRPr lang="zh-CN" altLang="en-US" sz="1600" b="1" dirty="0">
              <a:solidFill>
                <a:schemeClr val="tx1"/>
              </a:solidFill>
              <a:latin typeface="+mn-ea"/>
              <a:sym typeface="汉仪全唐诗简" panose="00020600040101010101" pitchFamily="18" charset="-122"/>
            </a:endParaRPr>
          </a:p>
        </p:txBody>
      </p:sp>
      <p:sp>
        <p:nvSpPr>
          <p:cNvPr id="20" name="圆角矩形 19"/>
          <p:cNvSpPr/>
          <p:nvPr/>
        </p:nvSpPr>
        <p:spPr>
          <a:xfrm>
            <a:off x="4138865" y="4634417"/>
            <a:ext cx="1488212" cy="345147"/>
          </a:xfrm>
          <a:prstGeom prst="roundRect">
            <a:avLst>
              <a:gd name="adj" fmla="val 50000"/>
            </a:avLst>
          </a:prstGeom>
          <a:gradFill>
            <a:gsLst>
              <a:gs pos="0">
                <a:schemeClr val="accent2">
                  <a:lumMod val="60000"/>
                  <a:lumOff val="40000"/>
                </a:schemeClr>
              </a:gs>
              <a:gs pos="6000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Aft>
                <a:spcPts val="500"/>
              </a:spcAft>
            </a:pPr>
            <a:r>
              <a:rPr lang="en-US" altLang="zh-CN" sz="1600" b="1" dirty="0">
                <a:solidFill>
                  <a:srgbClr val="FFFFFF"/>
                </a:solidFill>
                <a:latin typeface="+mj-ea"/>
                <a:ea typeface="+mj-ea"/>
                <a:sym typeface="汉仪全唐诗简" panose="00020600040101010101" pitchFamily="18" charset="-122"/>
              </a:rPr>
              <a:t>storage</a:t>
            </a:r>
            <a:endParaRPr lang="zh-CN" altLang="en-US" sz="1600" b="1" dirty="0">
              <a:solidFill>
                <a:srgbClr val="FFFFFF"/>
              </a:solidFill>
              <a:latin typeface="+mj-ea"/>
              <a:ea typeface="+mj-ea"/>
              <a:sym typeface="汉仪全唐诗简" panose="00020600040101010101" pitchFamily="18" charset="-122"/>
            </a:endParaRPr>
          </a:p>
        </p:txBody>
      </p:sp>
      <p:sp>
        <p:nvSpPr>
          <p:cNvPr id="21" name="圆角矩形 20"/>
          <p:cNvSpPr/>
          <p:nvPr/>
        </p:nvSpPr>
        <p:spPr>
          <a:xfrm>
            <a:off x="5662147" y="4481936"/>
            <a:ext cx="5371614" cy="650110"/>
          </a:xfrm>
          <a:prstGeom prst="roundRect">
            <a:avLst>
              <a:gd name="adj" fmla="val 50000"/>
            </a:avLst>
          </a:prstGeom>
          <a:solidFill>
            <a:schemeClr val="bg1"/>
          </a:solidFill>
          <a:ln w="12700">
            <a:solidFill>
              <a:schemeClr val="bg1">
                <a:lumMod val="95000"/>
              </a:schemeClr>
            </a:solidFill>
          </a:ln>
          <a:effectLst>
            <a:outerShdw blurRad="76200" dist="50800" dir="54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8290">
              <a:lnSpc>
                <a:spcPct val="120000"/>
              </a:lnSpc>
              <a:spcAft>
                <a:spcPts val="500"/>
              </a:spcAft>
            </a:pPr>
            <a:r>
              <a:rPr lang="en-US" altLang="zh-CN" sz="1600" b="1" dirty="0">
                <a:solidFill>
                  <a:schemeClr val="tx1"/>
                </a:solidFill>
                <a:latin typeface="+mn-ea"/>
                <a:sym typeface="汉仪全唐诗简" panose="00020600040101010101" pitchFamily="18" charset="-122"/>
              </a:rPr>
              <a:t>Stores the application's static files, images, videos, etc</a:t>
            </a:r>
            <a:r>
              <a:rPr lang="en-US" altLang="zh-CN" sz="1400" dirty="0">
                <a:solidFill>
                  <a:schemeClr val="tx1"/>
                </a:solidFill>
                <a:latin typeface="+mn-ea"/>
                <a:sym typeface="汉仪全唐诗简" panose="00020600040101010101" pitchFamily="18" charset="-122"/>
              </a:rPr>
              <a:t>.</a:t>
            </a:r>
            <a:endParaRPr lang="zh-CN" altLang="en-US" sz="1400" dirty="0">
              <a:solidFill>
                <a:schemeClr val="tx1"/>
              </a:solidFill>
              <a:latin typeface="+mn-ea"/>
              <a:sym typeface="汉仪全唐诗简" panose="00020600040101010101" pitchFamily="18" charset="-122"/>
            </a:endParaRPr>
          </a:p>
        </p:txBody>
      </p:sp>
      <p:sp>
        <p:nvSpPr>
          <p:cNvPr id="22" name="圆角矩形 21"/>
          <p:cNvSpPr/>
          <p:nvPr/>
        </p:nvSpPr>
        <p:spPr>
          <a:xfrm>
            <a:off x="4103792" y="5576470"/>
            <a:ext cx="1660048" cy="345147"/>
          </a:xfrm>
          <a:prstGeom prst="roundRect">
            <a:avLst>
              <a:gd name="adj" fmla="val 50000"/>
            </a:avLst>
          </a:prstGeom>
          <a:gradFill>
            <a:gsLst>
              <a:gs pos="0">
                <a:schemeClr val="accent2">
                  <a:lumMod val="60000"/>
                  <a:lumOff val="40000"/>
                </a:schemeClr>
              </a:gs>
              <a:gs pos="6000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spcAft>
                <a:spcPts val="500"/>
              </a:spcAft>
            </a:pPr>
            <a:r>
              <a:rPr lang="en-US" altLang="zh-CN" sz="1600" b="1" dirty="0">
                <a:solidFill>
                  <a:srgbClr val="FFFFFF"/>
                </a:solidFill>
                <a:latin typeface="+mj-ea"/>
                <a:ea typeface="+mj-ea"/>
                <a:sym typeface="汉仪全唐诗简" panose="00020600040101010101" pitchFamily="18" charset="-122"/>
              </a:rPr>
              <a:t>monitoring</a:t>
            </a:r>
            <a:endParaRPr lang="zh-CN" altLang="en-US" sz="1600" b="1" dirty="0">
              <a:solidFill>
                <a:srgbClr val="FFFFFF"/>
              </a:solidFill>
              <a:latin typeface="+mj-ea"/>
              <a:ea typeface="+mj-ea"/>
              <a:sym typeface="汉仪全唐诗简" panose="00020600040101010101" pitchFamily="18" charset="-122"/>
            </a:endParaRPr>
          </a:p>
        </p:txBody>
      </p:sp>
      <p:sp>
        <p:nvSpPr>
          <p:cNvPr id="23" name="圆角矩形 22"/>
          <p:cNvSpPr/>
          <p:nvPr/>
        </p:nvSpPr>
        <p:spPr>
          <a:xfrm>
            <a:off x="5787751" y="5423989"/>
            <a:ext cx="5246010" cy="650110"/>
          </a:xfrm>
          <a:prstGeom prst="roundRect">
            <a:avLst>
              <a:gd name="adj" fmla="val 50000"/>
            </a:avLst>
          </a:prstGeom>
          <a:solidFill>
            <a:schemeClr val="bg1"/>
          </a:solidFill>
          <a:ln w="12700">
            <a:solidFill>
              <a:schemeClr val="bg1">
                <a:lumMod val="95000"/>
              </a:schemeClr>
            </a:solidFill>
          </a:ln>
          <a:effectLst>
            <a:outerShdw blurRad="76200" dist="50800" dir="54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8290">
              <a:lnSpc>
                <a:spcPct val="120000"/>
              </a:lnSpc>
              <a:spcAft>
                <a:spcPts val="500"/>
              </a:spcAft>
            </a:pPr>
            <a:r>
              <a:rPr lang="en-US" altLang="zh-CN" sz="1400" b="1" dirty="0">
                <a:solidFill>
                  <a:schemeClr val="tx1"/>
                </a:solidFill>
                <a:latin typeface="+mn-ea"/>
                <a:sym typeface="汉仪全唐诗简" panose="00020600040101010101" pitchFamily="18" charset="-122"/>
              </a:rPr>
              <a:t>Use GCP's monitoring and logging services to monitor application performance, errors, and log messages</a:t>
            </a:r>
            <a:r>
              <a:rPr lang="en-US" altLang="zh-CN" sz="1400" dirty="0">
                <a:solidFill>
                  <a:schemeClr val="tx1"/>
                </a:solidFill>
                <a:latin typeface="+mn-ea"/>
                <a:sym typeface="汉仪全唐诗简" panose="00020600040101010101" pitchFamily="18" charset="-122"/>
              </a:rPr>
              <a:t>.</a:t>
            </a:r>
            <a:endParaRPr lang="zh-CN" altLang="en-US" sz="1400" dirty="0">
              <a:solidFill>
                <a:schemeClr val="tx1"/>
              </a:solidFill>
              <a:latin typeface="+mn-ea"/>
              <a:sym typeface="汉仪全唐诗简" panose="00020600040101010101" pitchFamily="18"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altLang="zh-CN" dirty="0">
                <a:gradFill flip="none" rotWithShape="1">
                  <a:gsLst>
                    <a:gs pos="60000">
                      <a:schemeClr val="accent2"/>
                    </a:gs>
                    <a:gs pos="0">
                      <a:schemeClr val="accent2">
                        <a:lumMod val="60000"/>
                        <a:lumOff val="40000"/>
                      </a:schemeClr>
                    </a:gs>
                  </a:gsLst>
                  <a:lin ang="2700000" scaled="1"/>
                  <a:tileRect/>
                </a:gradFill>
                <a:latin typeface="+mj-ea"/>
                <a:cs typeface="+mn-cs"/>
              </a:rPr>
              <a:t>Comparisons</a:t>
            </a:r>
            <a:endParaRPr lang="zh-CN" alt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775717" y="2087004"/>
            <a:ext cx="5275188" cy="3492445"/>
          </a:xfrm>
          <a:prstGeom prst="rect">
            <a:avLst/>
          </a:prstGeom>
          <a:solidFill>
            <a:schemeClr val="accent6"/>
          </a:soli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nvGrpSpPr>
          <p:cNvPr id="6" name="组合 5"/>
          <p:cNvGrpSpPr/>
          <p:nvPr/>
        </p:nvGrpSpPr>
        <p:grpSpPr>
          <a:xfrm>
            <a:off x="5855677" y="378069"/>
            <a:ext cx="5460024" cy="1489366"/>
            <a:chOff x="7261767" y="1212451"/>
            <a:chExt cx="4053933" cy="654983"/>
          </a:xfrm>
        </p:grpSpPr>
        <p:sp>
          <p:nvSpPr>
            <p:cNvPr id="7" name="文本框 6"/>
            <p:cNvSpPr txBox="1"/>
            <p:nvPr/>
          </p:nvSpPr>
          <p:spPr>
            <a:xfrm>
              <a:off x="7261767" y="1212451"/>
              <a:ext cx="3689167" cy="369332"/>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endParaRPr lang="zh-CN" altLang="en-US" sz="1800" b="1" dirty="0">
                <a:latin typeface="+mj-ea"/>
              </a:endParaRPr>
            </a:p>
          </p:txBody>
        </p:sp>
        <p:sp>
          <p:nvSpPr>
            <p:cNvPr id="8" name="文本框 7"/>
            <p:cNvSpPr txBox="1"/>
            <p:nvPr/>
          </p:nvSpPr>
          <p:spPr>
            <a:xfrm>
              <a:off x="7344594" y="1629355"/>
              <a:ext cx="3971106" cy="238079"/>
            </a:xfrm>
            <a:prstGeom prst="rect">
              <a:avLst/>
            </a:prstGeom>
          </p:spPr>
          <p:txBody>
            <a:bodyPr vert="horz" lIns="0" tIns="0" rIns="0" bIns="0" rtlCol="0" anchor="t" anchorCtr="0">
              <a:sp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endParaRPr lang="zh-CN" altLang="en-US" sz="1400" dirty="0">
                <a:effectLst/>
                <a:latin typeface="+mn-ea"/>
              </a:endParaRPr>
            </a:p>
          </p:txBody>
        </p:sp>
      </p:grpSp>
      <p:grpSp>
        <p:nvGrpSpPr>
          <p:cNvPr id="9" name="组合 8"/>
          <p:cNvGrpSpPr/>
          <p:nvPr/>
        </p:nvGrpSpPr>
        <p:grpSpPr>
          <a:xfrm>
            <a:off x="6319128" y="280198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grpSp>
        <p:nvGrpSpPr>
          <p:cNvPr id="15" name="组合 14"/>
          <p:cNvGrpSpPr/>
          <p:nvPr/>
        </p:nvGrpSpPr>
        <p:grpSpPr>
          <a:xfrm>
            <a:off x="6537666" y="3071146"/>
            <a:ext cx="346554" cy="256032"/>
            <a:chOff x="6718708" y="4719978"/>
            <a:chExt cx="346554" cy="256032"/>
          </a:xfrm>
        </p:grpSpPr>
        <p:sp>
          <p:nvSpPr>
            <p:cNvPr id="16" name="矩形 15"/>
            <p:cNvSpPr/>
            <p:nvPr/>
          </p:nvSpPr>
          <p:spPr>
            <a:xfrm rot="2700000">
              <a:off x="6718708" y="4719978"/>
              <a:ext cx="256032" cy="2560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7" name="矩形 16"/>
            <p:cNvSpPr/>
            <p:nvPr/>
          </p:nvSpPr>
          <p:spPr>
            <a:xfrm rot="2700000">
              <a:off x="6809230" y="4719978"/>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grpSp>
        <p:nvGrpSpPr>
          <p:cNvPr id="18" name="组合 17"/>
          <p:cNvGrpSpPr/>
          <p:nvPr/>
        </p:nvGrpSpPr>
        <p:grpSpPr>
          <a:xfrm>
            <a:off x="6718708" y="2801986"/>
            <a:ext cx="346554" cy="256032"/>
            <a:chOff x="6718708" y="2801986"/>
            <a:chExt cx="346554" cy="256032"/>
          </a:xfrm>
        </p:grpSpPr>
        <p:sp>
          <p:nvSpPr>
            <p:cNvPr id="19" name="矩形 18"/>
            <p:cNvSpPr/>
            <p:nvPr/>
          </p:nvSpPr>
          <p:spPr>
            <a:xfrm rot="2700000">
              <a:off x="6718708" y="2801986"/>
              <a:ext cx="256032" cy="25603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20" name="矩形 19"/>
            <p:cNvSpPr/>
            <p:nvPr/>
          </p:nvSpPr>
          <p:spPr>
            <a:xfrm rot="2700000">
              <a:off x="6809230" y="2801986"/>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grpSp>
        <p:nvGrpSpPr>
          <p:cNvPr id="21" name="组合 20"/>
          <p:cNvGrpSpPr/>
          <p:nvPr/>
        </p:nvGrpSpPr>
        <p:grpSpPr>
          <a:xfrm>
            <a:off x="7303180" y="2121745"/>
            <a:ext cx="4053933" cy="2424337"/>
            <a:chOff x="7261767" y="2745336"/>
            <a:chExt cx="4053933" cy="1695590"/>
          </a:xfrm>
        </p:grpSpPr>
        <p:sp>
          <p:nvSpPr>
            <p:cNvPr id="22" name="文本框 21"/>
            <p:cNvSpPr txBox="1"/>
            <p:nvPr/>
          </p:nvSpPr>
          <p:spPr>
            <a:xfrm>
              <a:off x="7261767" y="2745336"/>
              <a:ext cx="3722494" cy="258312"/>
            </a:xfrm>
            <a:prstGeom prst="rect">
              <a:avLst/>
            </a:prstGeom>
          </p:spPr>
          <p:txBody>
            <a:bodyPr wrap="square">
              <a:spAutoFit/>
            </a:bodyPr>
            <a:lstStyle>
              <a:defPPr>
                <a:defRPr lang="zh-CN"/>
              </a:defPPr>
              <a:lvl1pPr>
                <a:lnSpc>
                  <a:spcPct val="120000"/>
                </a:lnSpc>
                <a:spcAft>
                  <a:spcPts val="500"/>
                </a:spcAft>
                <a:defRPr sz="2000">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endParaRPr lang="zh-CN" altLang="en-US" sz="1800" b="1" dirty="0">
                <a:latin typeface="+mj-ea"/>
              </a:endParaRPr>
            </a:p>
          </p:txBody>
        </p:sp>
        <p:sp>
          <p:nvSpPr>
            <p:cNvPr id="23" name="文本框 22"/>
            <p:cNvSpPr txBox="1"/>
            <p:nvPr/>
          </p:nvSpPr>
          <p:spPr>
            <a:xfrm>
              <a:off x="7344594" y="3169860"/>
              <a:ext cx="3971106" cy="1271066"/>
            </a:xfrm>
            <a:prstGeom prst="rect">
              <a:avLst/>
            </a:prstGeom>
          </p:spPr>
          <p:txBody>
            <a:bodyPr vert="horz" lIns="0" tIns="0" rIns="0" bIns="0" rtlCol="0" anchor="t" anchorCtr="0">
              <a:spAutoFit/>
            </a:bodyPr>
            <a:lstStyle>
              <a:defPPr>
                <a:defRPr lang="zh-CN"/>
              </a:defPPr>
              <a:lvl1pPr marR="0" lvl="0" indent="0" fontAlgn="auto">
                <a:lnSpc>
                  <a:spcPct val="130000"/>
                </a:lnSpc>
                <a:spcBef>
                  <a:spcPts val="0"/>
                </a:spcBef>
                <a:spcAft>
                  <a:spcPts val="0"/>
                </a:spcAft>
                <a:buClrTx/>
                <a:buSzTx/>
                <a:buFontTx/>
                <a:buNone/>
                <a:defRPr kumimoji="0" sz="1400" i="0" u="none" strike="noStrike" cap="none" spc="0" normalizeH="0" baseline="0">
                  <a:ln>
                    <a:noFill/>
                  </a:ln>
                  <a:solidFill>
                    <a:schemeClr val="tx1">
                      <a:lumMod val="75000"/>
                      <a:lumOff val="25000"/>
                    </a:schemeClr>
                  </a:solidFill>
                  <a:effectLst/>
                  <a:uLnTx/>
                  <a:uFillTx/>
                  <a:latin typeface="+mn-ea"/>
                </a:defRPr>
              </a:lvl1pPr>
            </a:lstStyle>
            <a:p>
              <a:pPr>
                <a:lnSpc>
                  <a:spcPct val="120000"/>
                </a:lnSpc>
                <a:spcAft>
                  <a:spcPts val="500"/>
                </a:spcAft>
              </a:pPr>
              <a:r>
                <a:rPr lang="en-US" altLang="zh-CN" sz="2000" b="1" dirty="0">
                  <a:solidFill>
                    <a:schemeClr val="tx1"/>
                  </a:solidFill>
                </a:rPr>
                <a:t>What exactly are the advantages of </a:t>
              </a:r>
              <a:r>
                <a:rPr lang="en-US" altLang="zh-CN" sz="2000" b="1" dirty="0" err="1">
                  <a:solidFill>
                    <a:schemeClr val="tx1"/>
                  </a:solidFill>
                </a:rPr>
                <a:t>vulcan</a:t>
              </a:r>
              <a:r>
                <a:rPr lang="en-US" altLang="zh-CN" sz="2000" b="1" dirty="0">
                  <a:solidFill>
                    <a:schemeClr val="tx1"/>
                  </a:solidFill>
                </a:rPr>
                <a:t> over other frameworks used to build web applications, here we compare Vulcan.js with angular</a:t>
              </a:r>
              <a:endParaRPr lang="zh-CN" altLang="en-US" sz="2000" b="1" dirty="0">
                <a:solidFill>
                  <a:schemeClr val="tx1"/>
                </a:solidFill>
              </a:endParaRPr>
            </a:p>
          </p:txBody>
        </p:sp>
      </p:grpSp>
      <p:pic>
        <p:nvPicPr>
          <p:cNvPr id="2" name="图片 1"/>
          <p:cNvPicPr>
            <a:picLocks noChangeAspect="1"/>
          </p:cNvPicPr>
          <p:nvPr/>
        </p:nvPicPr>
        <p:blipFill>
          <a:blip r:embed="rId1"/>
          <a:stretch>
            <a:fillRect/>
          </a:stretch>
        </p:blipFill>
        <p:spPr>
          <a:xfrm>
            <a:off x="1162058" y="2301354"/>
            <a:ext cx="4580793" cy="3064639"/>
          </a:xfrm>
          <a:prstGeom prst="rect">
            <a:avLst/>
          </a:prstGeom>
        </p:spPr>
      </p:pic>
      <p:sp>
        <p:nvSpPr>
          <p:cNvPr id="27" name="椭圆 26"/>
          <p:cNvSpPr/>
          <p:nvPr/>
        </p:nvSpPr>
        <p:spPr>
          <a:xfrm>
            <a:off x="5433646" y="459760"/>
            <a:ext cx="1952361" cy="151757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schemeClr val="tx1"/>
                </a:solidFill>
              </a:rPr>
              <a:t>or</a:t>
            </a:r>
            <a:endParaRPr lang="zh-CN" altLang="en-US" sz="9600" dirty="0">
              <a:solidFill>
                <a:schemeClr val="tx1"/>
              </a:solidFill>
            </a:endParaRPr>
          </a:p>
        </p:txBody>
      </p:sp>
      <p:pic>
        <p:nvPicPr>
          <p:cNvPr id="28" name="图片 27"/>
          <p:cNvPicPr>
            <a:picLocks noChangeAspect="1"/>
          </p:cNvPicPr>
          <p:nvPr/>
        </p:nvPicPr>
        <p:blipFill>
          <a:blip r:embed="rId2"/>
          <a:stretch>
            <a:fillRect/>
          </a:stretch>
        </p:blipFill>
        <p:spPr>
          <a:xfrm>
            <a:off x="8236774" y="264590"/>
            <a:ext cx="2812024" cy="19685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altLang="zh-CN" dirty="0">
                <a:gradFill flip="none" rotWithShape="1">
                  <a:gsLst>
                    <a:gs pos="60000">
                      <a:schemeClr val="accent2"/>
                    </a:gs>
                    <a:gs pos="0">
                      <a:schemeClr val="accent2">
                        <a:lumMod val="60000"/>
                        <a:lumOff val="40000"/>
                      </a:schemeClr>
                    </a:gs>
                  </a:gsLst>
                  <a:lin ang="2700000" scaled="1"/>
                  <a:tileRect/>
                </a:gradFill>
                <a:cs typeface="+mn-cs"/>
              </a:rPr>
              <a:t>Performance comparison</a:t>
            </a:r>
            <a:endParaRPr lang="zh-CN" altLang="en-US" dirty="0">
              <a:gradFill flip="none" rotWithShape="1">
                <a:gsLst>
                  <a:gs pos="60000">
                    <a:schemeClr val="accent2"/>
                  </a:gs>
                  <a:gs pos="0">
                    <a:schemeClr val="accent2">
                      <a:lumMod val="60000"/>
                      <a:lumOff val="40000"/>
                    </a:schemeClr>
                  </a:gs>
                </a:gsLst>
                <a:lin ang="2700000" scaled="1"/>
                <a:tileRect/>
              </a:gradFill>
              <a:cs typeface="+mn-cs"/>
            </a:endParaRPr>
          </a:p>
        </p:txBody>
      </p:sp>
      <p:sp>
        <p:nvSpPr>
          <p:cNvPr id="4" name="任意多边形 3"/>
          <p:cNvSpPr/>
          <p:nvPr/>
        </p:nvSpPr>
        <p:spPr>
          <a:xfrm>
            <a:off x="965783" y="2344623"/>
            <a:ext cx="2874114" cy="3192570"/>
          </a:xfrm>
          <a:custGeom>
            <a:avLst/>
            <a:gdLst>
              <a:gd name="connsiteX0" fmla="*/ 327550 w 3413760"/>
              <a:gd name="connsiteY0" fmla="*/ 0 h 3792010"/>
              <a:gd name="connsiteX1" fmla="*/ 741680 w 3413760"/>
              <a:gd name="connsiteY1" fmla="*/ 0 h 3792010"/>
              <a:gd name="connsiteX2" fmla="*/ 741680 w 3413760"/>
              <a:gd name="connsiteY2" fmla="*/ 528320 h 3792010"/>
              <a:gd name="connsiteX3" fmla="*/ 2672080 w 3413760"/>
              <a:gd name="connsiteY3" fmla="*/ 528320 h 3792010"/>
              <a:gd name="connsiteX4" fmla="*/ 2672080 w 3413760"/>
              <a:gd name="connsiteY4" fmla="*/ 0 h 3792010"/>
              <a:gd name="connsiteX5" fmla="*/ 3086210 w 3413760"/>
              <a:gd name="connsiteY5" fmla="*/ 0 h 3792010"/>
              <a:gd name="connsiteX6" fmla="*/ 3413760 w 3413760"/>
              <a:gd name="connsiteY6" fmla="*/ 327550 h 3792010"/>
              <a:gd name="connsiteX7" fmla="*/ 3413760 w 3413760"/>
              <a:gd name="connsiteY7" fmla="*/ 3464460 h 3792010"/>
              <a:gd name="connsiteX8" fmla="*/ 3086210 w 3413760"/>
              <a:gd name="connsiteY8" fmla="*/ 3792010 h 3792010"/>
              <a:gd name="connsiteX9" fmla="*/ 327550 w 3413760"/>
              <a:gd name="connsiteY9" fmla="*/ 3792010 h 3792010"/>
              <a:gd name="connsiteX10" fmla="*/ 0 w 3413760"/>
              <a:gd name="connsiteY10" fmla="*/ 3464460 h 3792010"/>
              <a:gd name="connsiteX11" fmla="*/ 0 w 3413760"/>
              <a:gd name="connsiteY11" fmla="*/ 327550 h 3792010"/>
              <a:gd name="connsiteX12" fmla="*/ 327550 w 3413760"/>
              <a:gd name="connsiteY12" fmla="*/ 0 h 3792010"/>
              <a:gd name="connsiteX0-1" fmla="*/ 741680 w 3413760"/>
              <a:gd name="connsiteY0-2" fmla="*/ 528320 h 3792010"/>
              <a:gd name="connsiteX1-3" fmla="*/ 2672080 w 3413760"/>
              <a:gd name="connsiteY1-4" fmla="*/ 528320 h 3792010"/>
              <a:gd name="connsiteX2-5" fmla="*/ 2672080 w 3413760"/>
              <a:gd name="connsiteY2-6" fmla="*/ 0 h 3792010"/>
              <a:gd name="connsiteX3-7" fmla="*/ 3086210 w 3413760"/>
              <a:gd name="connsiteY3-8" fmla="*/ 0 h 3792010"/>
              <a:gd name="connsiteX4-9" fmla="*/ 3413760 w 3413760"/>
              <a:gd name="connsiteY4-10" fmla="*/ 327550 h 3792010"/>
              <a:gd name="connsiteX5-11" fmla="*/ 3413760 w 3413760"/>
              <a:gd name="connsiteY5-12" fmla="*/ 3464460 h 3792010"/>
              <a:gd name="connsiteX6-13" fmla="*/ 3086210 w 3413760"/>
              <a:gd name="connsiteY6-14" fmla="*/ 3792010 h 3792010"/>
              <a:gd name="connsiteX7-15" fmla="*/ 327550 w 3413760"/>
              <a:gd name="connsiteY7-16" fmla="*/ 3792010 h 3792010"/>
              <a:gd name="connsiteX8-17" fmla="*/ 0 w 3413760"/>
              <a:gd name="connsiteY8-18" fmla="*/ 3464460 h 3792010"/>
              <a:gd name="connsiteX9-19" fmla="*/ 0 w 3413760"/>
              <a:gd name="connsiteY9-20" fmla="*/ 327550 h 3792010"/>
              <a:gd name="connsiteX10-21" fmla="*/ 327550 w 3413760"/>
              <a:gd name="connsiteY10-22" fmla="*/ 0 h 3792010"/>
              <a:gd name="connsiteX11-23" fmla="*/ 741680 w 3413760"/>
              <a:gd name="connsiteY11-24" fmla="*/ 0 h 3792010"/>
              <a:gd name="connsiteX12-25" fmla="*/ 833120 w 3413760"/>
              <a:gd name="connsiteY12-26" fmla="*/ 619760 h 3792010"/>
              <a:gd name="connsiteX0-27" fmla="*/ 741680 w 3413760"/>
              <a:gd name="connsiteY0-28" fmla="*/ 528320 h 3792010"/>
              <a:gd name="connsiteX1-29" fmla="*/ 2672080 w 3413760"/>
              <a:gd name="connsiteY1-30" fmla="*/ 528320 h 3792010"/>
              <a:gd name="connsiteX2-31" fmla="*/ 2672080 w 3413760"/>
              <a:gd name="connsiteY2-32" fmla="*/ 0 h 3792010"/>
              <a:gd name="connsiteX3-33" fmla="*/ 3086210 w 3413760"/>
              <a:gd name="connsiteY3-34" fmla="*/ 0 h 3792010"/>
              <a:gd name="connsiteX4-35" fmla="*/ 3413760 w 3413760"/>
              <a:gd name="connsiteY4-36" fmla="*/ 327550 h 3792010"/>
              <a:gd name="connsiteX5-37" fmla="*/ 3413760 w 3413760"/>
              <a:gd name="connsiteY5-38" fmla="*/ 3464460 h 3792010"/>
              <a:gd name="connsiteX6-39" fmla="*/ 3086210 w 3413760"/>
              <a:gd name="connsiteY6-40" fmla="*/ 3792010 h 3792010"/>
              <a:gd name="connsiteX7-41" fmla="*/ 327550 w 3413760"/>
              <a:gd name="connsiteY7-42" fmla="*/ 3792010 h 3792010"/>
              <a:gd name="connsiteX8-43" fmla="*/ 0 w 3413760"/>
              <a:gd name="connsiteY8-44" fmla="*/ 3464460 h 3792010"/>
              <a:gd name="connsiteX9-45" fmla="*/ 0 w 3413760"/>
              <a:gd name="connsiteY9-46" fmla="*/ 327550 h 3792010"/>
              <a:gd name="connsiteX10-47" fmla="*/ 327550 w 3413760"/>
              <a:gd name="connsiteY10-48" fmla="*/ 0 h 3792010"/>
              <a:gd name="connsiteX11-49" fmla="*/ 741680 w 3413760"/>
              <a:gd name="connsiteY11-50" fmla="*/ 0 h 3792010"/>
              <a:gd name="connsiteX0-51" fmla="*/ 2672080 w 3413760"/>
              <a:gd name="connsiteY0-52" fmla="*/ 528320 h 3792010"/>
              <a:gd name="connsiteX1-53" fmla="*/ 2672080 w 3413760"/>
              <a:gd name="connsiteY1-54" fmla="*/ 0 h 3792010"/>
              <a:gd name="connsiteX2-55" fmla="*/ 3086210 w 3413760"/>
              <a:gd name="connsiteY2-56" fmla="*/ 0 h 3792010"/>
              <a:gd name="connsiteX3-57" fmla="*/ 3413760 w 3413760"/>
              <a:gd name="connsiteY3-58" fmla="*/ 327550 h 3792010"/>
              <a:gd name="connsiteX4-59" fmla="*/ 3413760 w 3413760"/>
              <a:gd name="connsiteY4-60" fmla="*/ 3464460 h 3792010"/>
              <a:gd name="connsiteX5-61" fmla="*/ 3086210 w 3413760"/>
              <a:gd name="connsiteY5-62" fmla="*/ 3792010 h 3792010"/>
              <a:gd name="connsiteX6-63" fmla="*/ 327550 w 3413760"/>
              <a:gd name="connsiteY6-64" fmla="*/ 3792010 h 3792010"/>
              <a:gd name="connsiteX7-65" fmla="*/ 0 w 3413760"/>
              <a:gd name="connsiteY7-66" fmla="*/ 3464460 h 3792010"/>
              <a:gd name="connsiteX8-67" fmla="*/ 0 w 3413760"/>
              <a:gd name="connsiteY8-68" fmla="*/ 327550 h 3792010"/>
              <a:gd name="connsiteX9-69" fmla="*/ 327550 w 3413760"/>
              <a:gd name="connsiteY9-70" fmla="*/ 0 h 3792010"/>
              <a:gd name="connsiteX10-71" fmla="*/ 741680 w 3413760"/>
              <a:gd name="connsiteY10-72" fmla="*/ 0 h 3792010"/>
              <a:gd name="connsiteX0-73" fmla="*/ 2672080 w 3413760"/>
              <a:gd name="connsiteY0-74" fmla="*/ 0 h 3792010"/>
              <a:gd name="connsiteX1-75" fmla="*/ 3086210 w 3413760"/>
              <a:gd name="connsiteY1-76" fmla="*/ 0 h 3792010"/>
              <a:gd name="connsiteX2-77" fmla="*/ 3413760 w 3413760"/>
              <a:gd name="connsiteY2-78" fmla="*/ 327550 h 3792010"/>
              <a:gd name="connsiteX3-79" fmla="*/ 3413760 w 3413760"/>
              <a:gd name="connsiteY3-80" fmla="*/ 3464460 h 3792010"/>
              <a:gd name="connsiteX4-81" fmla="*/ 3086210 w 3413760"/>
              <a:gd name="connsiteY4-82" fmla="*/ 3792010 h 3792010"/>
              <a:gd name="connsiteX5-83" fmla="*/ 327550 w 3413760"/>
              <a:gd name="connsiteY5-84" fmla="*/ 3792010 h 3792010"/>
              <a:gd name="connsiteX6-85" fmla="*/ 0 w 3413760"/>
              <a:gd name="connsiteY6-86" fmla="*/ 3464460 h 3792010"/>
              <a:gd name="connsiteX7-87" fmla="*/ 0 w 3413760"/>
              <a:gd name="connsiteY7-88" fmla="*/ 327550 h 3792010"/>
              <a:gd name="connsiteX8-89" fmla="*/ 327550 w 3413760"/>
              <a:gd name="connsiteY8-90" fmla="*/ 0 h 3792010"/>
              <a:gd name="connsiteX9-91" fmla="*/ 741680 w 3413760"/>
              <a:gd name="connsiteY9-92" fmla="*/ 0 h 3792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413760" h="3792010">
                <a:moveTo>
                  <a:pt x="2672080" y="0"/>
                </a:moveTo>
                <a:lnTo>
                  <a:pt x="3086210" y="0"/>
                </a:lnTo>
                <a:cubicBezTo>
                  <a:pt x="3267111" y="0"/>
                  <a:pt x="3413760" y="146649"/>
                  <a:pt x="3413760" y="327550"/>
                </a:cubicBezTo>
                <a:lnTo>
                  <a:pt x="3413760" y="3464460"/>
                </a:lnTo>
                <a:cubicBezTo>
                  <a:pt x="3413760" y="3645361"/>
                  <a:pt x="3267111" y="3792010"/>
                  <a:pt x="3086210" y="3792010"/>
                </a:cubicBezTo>
                <a:lnTo>
                  <a:pt x="327550" y="3792010"/>
                </a:lnTo>
                <a:cubicBezTo>
                  <a:pt x="146649" y="3792010"/>
                  <a:pt x="0" y="3645361"/>
                  <a:pt x="0" y="3464460"/>
                </a:cubicBezTo>
                <a:lnTo>
                  <a:pt x="0" y="327550"/>
                </a:lnTo>
                <a:cubicBezTo>
                  <a:pt x="0" y="146649"/>
                  <a:pt x="146649" y="0"/>
                  <a:pt x="327550" y="0"/>
                </a:cubicBezTo>
                <a:lnTo>
                  <a:pt x="741680" y="0"/>
                </a:lnTo>
              </a:path>
            </a:pathLst>
          </a:custGeom>
          <a:noFill/>
          <a:ln w="1270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sp>
        <p:nvSpPr>
          <p:cNvPr id="5" name="文本框 4"/>
          <p:cNvSpPr txBox="1"/>
          <p:nvPr/>
        </p:nvSpPr>
        <p:spPr>
          <a:xfrm>
            <a:off x="1760643" y="1797628"/>
            <a:ext cx="1284393" cy="1015663"/>
          </a:xfrm>
          <a:prstGeom prst="rect">
            <a:avLst/>
          </a:prstGeom>
          <a:noFill/>
        </p:spPr>
        <p:txBody>
          <a:bodyPr wrap="square" rtlCol="0">
            <a:spAutoFit/>
          </a:bodyPr>
          <a:lstStyle/>
          <a:p>
            <a:pPr algn="ctr">
              <a:spcAft>
                <a:spcPts val="500"/>
              </a:spcAft>
            </a:pPr>
            <a:r>
              <a:rPr lang="en-US" altLang="zh-CN" sz="6000" dirty="0">
                <a:solidFill>
                  <a:schemeClr val="accent1"/>
                </a:solidFill>
                <a:latin typeface="+mj-lt"/>
                <a:ea typeface="+mj-ea"/>
                <a:cs typeface="OPPOSans B" panose="00020600040101010101" pitchFamily="18" charset="-122"/>
              </a:rPr>
              <a:t>01</a:t>
            </a:r>
            <a:endParaRPr lang="zh-CN" altLang="en-US" sz="6000" dirty="0">
              <a:solidFill>
                <a:schemeClr val="accent1"/>
              </a:solidFill>
              <a:latin typeface="+mj-lt"/>
              <a:ea typeface="+mj-ea"/>
              <a:cs typeface="OPPOSans B" panose="00020600040101010101" pitchFamily="18" charset="-122"/>
            </a:endParaRPr>
          </a:p>
        </p:txBody>
      </p:sp>
      <p:grpSp>
        <p:nvGrpSpPr>
          <p:cNvPr id="6" name="组合 5"/>
          <p:cNvGrpSpPr/>
          <p:nvPr/>
        </p:nvGrpSpPr>
        <p:grpSpPr>
          <a:xfrm>
            <a:off x="1204228" y="2918804"/>
            <a:ext cx="2310345" cy="1981724"/>
            <a:chOff x="1271641" y="3053974"/>
            <a:chExt cx="2310345" cy="1634993"/>
          </a:xfrm>
        </p:grpSpPr>
        <p:sp>
          <p:nvSpPr>
            <p:cNvPr id="7" name="文本框 6"/>
            <p:cNvSpPr txBox="1"/>
            <p:nvPr/>
          </p:nvSpPr>
          <p:spPr>
            <a:xfrm>
              <a:off x="1303498" y="3053974"/>
              <a:ext cx="2104992" cy="330105"/>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ctr"/>
              <a:r>
                <a:rPr lang="en-US" altLang="zh-CN" sz="2000" b="1" dirty="0" smtClean="0"/>
                <a:t>Flexibility</a:t>
              </a:r>
              <a:endParaRPr lang="zh-CN" altLang="en-US" sz="2000" b="1" dirty="0"/>
            </a:p>
          </p:txBody>
        </p:sp>
        <p:sp>
          <p:nvSpPr>
            <p:cNvPr id="8" name="文本框 7"/>
            <p:cNvSpPr txBox="1"/>
            <p:nvPr/>
          </p:nvSpPr>
          <p:spPr>
            <a:xfrm>
              <a:off x="1303498" y="3733641"/>
              <a:ext cx="2278488" cy="955326"/>
            </a:xfrm>
            <a:prstGeom prst="rect">
              <a:avLst/>
            </a:prstGeom>
            <a:noFill/>
          </p:spPr>
          <p:txBody>
            <a:bodyPr wrap="square" rtlCol="0">
              <a:spAutoFit/>
            </a:bodyPr>
            <a:lstStyle/>
            <a:p>
              <a:pPr>
                <a:lnSpc>
                  <a:spcPct val="120000"/>
                </a:lnSpc>
                <a:spcAft>
                  <a:spcPts val="500"/>
                </a:spcAft>
              </a:pPr>
              <a:r>
                <a:rPr lang="en-US" altLang="zh-CN" sz="1600" b="1" dirty="0">
                  <a:latin typeface="+mn-ea"/>
                  <a:cs typeface="OPPOSans R" panose="00020600040101010101" pitchFamily="18" charset="-122"/>
                </a:rPr>
                <a:t>Vulcan.JS is more flexible and free-flowing</a:t>
              </a:r>
              <a:endParaRPr lang="zh-CN" altLang="en-US" sz="1600" b="1" dirty="0">
                <a:latin typeface="+mn-ea"/>
                <a:cs typeface="OPPOSans R" panose="00020600040101010101" pitchFamily="18" charset="-122"/>
              </a:endParaRPr>
            </a:p>
          </p:txBody>
        </p:sp>
        <p:grpSp>
          <p:nvGrpSpPr>
            <p:cNvPr id="9" name="组合 8"/>
            <p:cNvGrpSpPr/>
            <p:nvPr/>
          </p:nvGrpSpPr>
          <p:grpSpPr>
            <a:xfrm>
              <a:off x="1271641" y="3510756"/>
              <a:ext cx="2262397" cy="240552"/>
              <a:chOff x="1271641" y="3510756"/>
              <a:chExt cx="2262397" cy="240552"/>
            </a:xfrm>
          </p:grpSpPr>
          <p:cxnSp>
            <p:nvCxnSpPr>
              <p:cNvPr id="10" name="直接连接符 9"/>
              <p:cNvCxnSpPr/>
              <p:nvPr/>
            </p:nvCxnSpPr>
            <p:spPr>
              <a:xfrm>
                <a:off x="1271641" y="3747958"/>
                <a:ext cx="2262397" cy="335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flipV="1">
                <a:off x="2258059" y="3510756"/>
                <a:ext cx="144780" cy="87617"/>
              </a:xfrm>
              <a:prstGeom prst="triangl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Aft>
                    <a:spcPts val="500"/>
                  </a:spcAft>
                </a:pPr>
                <a:endParaRPr lang="zh-CN" altLang="en-US"/>
              </a:p>
            </p:txBody>
          </p:sp>
        </p:grpSp>
      </p:grpSp>
      <p:sp>
        <p:nvSpPr>
          <p:cNvPr id="12" name="任意多边形 11"/>
          <p:cNvSpPr/>
          <p:nvPr/>
        </p:nvSpPr>
        <p:spPr>
          <a:xfrm>
            <a:off x="4658943" y="2344623"/>
            <a:ext cx="2874114" cy="3192570"/>
          </a:xfrm>
          <a:custGeom>
            <a:avLst/>
            <a:gdLst>
              <a:gd name="connsiteX0" fmla="*/ 327550 w 3413760"/>
              <a:gd name="connsiteY0" fmla="*/ 0 h 3792010"/>
              <a:gd name="connsiteX1" fmla="*/ 741680 w 3413760"/>
              <a:gd name="connsiteY1" fmla="*/ 0 h 3792010"/>
              <a:gd name="connsiteX2" fmla="*/ 741680 w 3413760"/>
              <a:gd name="connsiteY2" fmla="*/ 528320 h 3792010"/>
              <a:gd name="connsiteX3" fmla="*/ 2672080 w 3413760"/>
              <a:gd name="connsiteY3" fmla="*/ 528320 h 3792010"/>
              <a:gd name="connsiteX4" fmla="*/ 2672080 w 3413760"/>
              <a:gd name="connsiteY4" fmla="*/ 0 h 3792010"/>
              <a:gd name="connsiteX5" fmla="*/ 3086210 w 3413760"/>
              <a:gd name="connsiteY5" fmla="*/ 0 h 3792010"/>
              <a:gd name="connsiteX6" fmla="*/ 3413760 w 3413760"/>
              <a:gd name="connsiteY6" fmla="*/ 327550 h 3792010"/>
              <a:gd name="connsiteX7" fmla="*/ 3413760 w 3413760"/>
              <a:gd name="connsiteY7" fmla="*/ 3464460 h 3792010"/>
              <a:gd name="connsiteX8" fmla="*/ 3086210 w 3413760"/>
              <a:gd name="connsiteY8" fmla="*/ 3792010 h 3792010"/>
              <a:gd name="connsiteX9" fmla="*/ 327550 w 3413760"/>
              <a:gd name="connsiteY9" fmla="*/ 3792010 h 3792010"/>
              <a:gd name="connsiteX10" fmla="*/ 0 w 3413760"/>
              <a:gd name="connsiteY10" fmla="*/ 3464460 h 3792010"/>
              <a:gd name="connsiteX11" fmla="*/ 0 w 3413760"/>
              <a:gd name="connsiteY11" fmla="*/ 327550 h 3792010"/>
              <a:gd name="connsiteX12" fmla="*/ 327550 w 3413760"/>
              <a:gd name="connsiteY12" fmla="*/ 0 h 3792010"/>
              <a:gd name="connsiteX0-1" fmla="*/ 741680 w 3413760"/>
              <a:gd name="connsiteY0-2" fmla="*/ 528320 h 3792010"/>
              <a:gd name="connsiteX1-3" fmla="*/ 2672080 w 3413760"/>
              <a:gd name="connsiteY1-4" fmla="*/ 528320 h 3792010"/>
              <a:gd name="connsiteX2-5" fmla="*/ 2672080 w 3413760"/>
              <a:gd name="connsiteY2-6" fmla="*/ 0 h 3792010"/>
              <a:gd name="connsiteX3-7" fmla="*/ 3086210 w 3413760"/>
              <a:gd name="connsiteY3-8" fmla="*/ 0 h 3792010"/>
              <a:gd name="connsiteX4-9" fmla="*/ 3413760 w 3413760"/>
              <a:gd name="connsiteY4-10" fmla="*/ 327550 h 3792010"/>
              <a:gd name="connsiteX5-11" fmla="*/ 3413760 w 3413760"/>
              <a:gd name="connsiteY5-12" fmla="*/ 3464460 h 3792010"/>
              <a:gd name="connsiteX6-13" fmla="*/ 3086210 w 3413760"/>
              <a:gd name="connsiteY6-14" fmla="*/ 3792010 h 3792010"/>
              <a:gd name="connsiteX7-15" fmla="*/ 327550 w 3413760"/>
              <a:gd name="connsiteY7-16" fmla="*/ 3792010 h 3792010"/>
              <a:gd name="connsiteX8-17" fmla="*/ 0 w 3413760"/>
              <a:gd name="connsiteY8-18" fmla="*/ 3464460 h 3792010"/>
              <a:gd name="connsiteX9-19" fmla="*/ 0 w 3413760"/>
              <a:gd name="connsiteY9-20" fmla="*/ 327550 h 3792010"/>
              <a:gd name="connsiteX10-21" fmla="*/ 327550 w 3413760"/>
              <a:gd name="connsiteY10-22" fmla="*/ 0 h 3792010"/>
              <a:gd name="connsiteX11-23" fmla="*/ 741680 w 3413760"/>
              <a:gd name="connsiteY11-24" fmla="*/ 0 h 3792010"/>
              <a:gd name="connsiteX12-25" fmla="*/ 833120 w 3413760"/>
              <a:gd name="connsiteY12-26" fmla="*/ 619760 h 3792010"/>
              <a:gd name="connsiteX0-27" fmla="*/ 741680 w 3413760"/>
              <a:gd name="connsiteY0-28" fmla="*/ 528320 h 3792010"/>
              <a:gd name="connsiteX1-29" fmla="*/ 2672080 w 3413760"/>
              <a:gd name="connsiteY1-30" fmla="*/ 528320 h 3792010"/>
              <a:gd name="connsiteX2-31" fmla="*/ 2672080 w 3413760"/>
              <a:gd name="connsiteY2-32" fmla="*/ 0 h 3792010"/>
              <a:gd name="connsiteX3-33" fmla="*/ 3086210 w 3413760"/>
              <a:gd name="connsiteY3-34" fmla="*/ 0 h 3792010"/>
              <a:gd name="connsiteX4-35" fmla="*/ 3413760 w 3413760"/>
              <a:gd name="connsiteY4-36" fmla="*/ 327550 h 3792010"/>
              <a:gd name="connsiteX5-37" fmla="*/ 3413760 w 3413760"/>
              <a:gd name="connsiteY5-38" fmla="*/ 3464460 h 3792010"/>
              <a:gd name="connsiteX6-39" fmla="*/ 3086210 w 3413760"/>
              <a:gd name="connsiteY6-40" fmla="*/ 3792010 h 3792010"/>
              <a:gd name="connsiteX7-41" fmla="*/ 327550 w 3413760"/>
              <a:gd name="connsiteY7-42" fmla="*/ 3792010 h 3792010"/>
              <a:gd name="connsiteX8-43" fmla="*/ 0 w 3413760"/>
              <a:gd name="connsiteY8-44" fmla="*/ 3464460 h 3792010"/>
              <a:gd name="connsiteX9-45" fmla="*/ 0 w 3413760"/>
              <a:gd name="connsiteY9-46" fmla="*/ 327550 h 3792010"/>
              <a:gd name="connsiteX10-47" fmla="*/ 327550 w 3413760"/>
              <a:gd name="connsiteY10-48" fmla="*/ 0 h 3792010"/>
              <a:gd name="connsiteX11-49" fmla="*/ 741680 w 3413760"/>
              <a:gd name="connsiteY11-50" fmla="*/ 0 h 3792010"/>
              <a:gd name="connsiteX0-51" fmla="*/ 2672080 w 3413760"/>
              <a:gd name="connsiteY0-52" fmla="*/ 528320 h 3792010"/>
              <a:gd name="connsiteX1-53" fmla="*/ 2672080 w 3413760"/>
              <a:gd name="connsiteY1-54" fmla="*/ 0 h 3792010"/>
              <a:gd name="connsiteX2-55" fmla="*/ 3086210 w 3413760"/>
              <a:gd name="connsiteY2-56" fmla="*/ 0 h 3792010"/>
              <a:gd name="connsiteX3-57" fmla="*/ 3413760 w 3413760"/>
              <a:gd name="connsiteY3-58" fmla="*/ 327550 h 3792010"/>
              <a:gd name="connsiteX4-59" fmla="*/ 3413760 w 3413760"/>
              <a:gd name="connsiteY4-60" fmla="*/ 3464460 h 3792010"/>
              <a:gd name="connsiteX5-61" fmla="*/ 3086210 w 3413760"/>
              <a:gd name="connsiteY5-62" fmla="*/ 3792010 h 3792010"/>
              <a:gd name="connsiteX6-63" fmla="*/ 327550 w 3413760"/>
              <a:gd name="connsiteY6-64" fmla="*/ 3792010 h 3792010"/>
              <a:gd name="connsiteX7-65" fmla="*/ 0 w 3413760"/>
              <a:gd name="connsiteY7-66" fmla="*/ 3464460 h 3792010"/>
              <a:gd name="connsiteX8-67" fmla="*/ 0 w 3413760"/>
              <a:gd name="connsiteY8-68" fmla="*/ 327550 h 3792010"/>
              <a:gd name="connsiteX9-69" fmla="*/ 327550 w 3413760"/>
              <a:gd name="connsiteY9-70" fmla="*/ 0 h 3792010"/>
              <a:gd name="connsiteX10-71" fmla="*/ 741680 w 3413760"/>
              <a:gd name="connsiteY10-72" fmla="*/ 0 h 3792010"/>
              <a:gd name="connsiteX0-73" fmla="*/ 2672080 w 3413760"/>
              <a:gd name="connsiteY0-74" fmla="*/ 0 h 3792010"/>
              <a:gd name="connsiteX1-75" fmla="*/ 3086210 w 3413760"/>
              <a:gd name="connsiteY1-76" fmla="*/ 0 h 3792010"/>
              <a:gd name="connsiteX2-77" fmla="*/ 3413760 w 3413760"/>
              <a:gd name="connsiteY2-78" fmla="*/ 327550 h 3792010"/>
              <a:gd name="connsiteX3-79" fmla="*/ 3413760 w 3413760"/>
              <a:gd name="connsiteY3-80" fmla="*/ 3464460 h 3792010"/>
              <a:gd name="connsiteX4-81" fmla="*/ 3086210 w 3413760"/>
              <a:gd name="connsiteY4-82" fmla="*/ 3792010 h 3792010"/>
              <a:gd name="connsiteX5-83" fmla="*/ 327550 w 3413760"/>
              <a:gd name="connsiteY5-84" fmla="*/ 3792010 h 3792010"/>
              <a:gd name="connsiteX6-85" fmla="*/ 0 w 3413760"/>
              <a:gd name="connsiteY6-86" fmla="*/ 3464460 h 3792010"/>
              <a:gd name="connsiteX7-87" fmla="*/ 0 w 3413760"/>
              <a:gd name="connsiteY7-88" fmla="*/ 327550 h 3792010"/>
              <a:gd name="connsiteX8-89" fmla="*/ 327550 w 3413760"/>
              <a:gd name="connsiteY8-90" fmla="*/ 0 h 3792010"/>
              <a:gd name="connsiteX9-91" fmla="*/ 741680 w 3413760"/>
              <a:gd name="connsiteY9-92" fmla="*/ 0 h 3792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413760" h="3792010">
                <a:moveTo>
                  <a:pt x="2672080" y="0"/>
                </a:moveTo>
                <a:lnTo>
                  <a:pt x="3086210" y="0"/>
                </a:lnTo>
                <a:cubicBezTo>
                  <a:pt x="3267111" y="0"/>
                  <a:pt x="3413760" y="146649"/>
                  <a:pt x="3413760" y="327550"/>
                </a:cubicBezTo>
                <a:lnTo>
                  <a:pt x="3413760" y="3464460"/>
                </a:lnTo>
                <a:cubicBezTo>
                  <a:pt x="3413760" y="3645361"/>
                  <a:pt x="3267111" y="3792010"/>
                  <a:pt x="3086210" y="3792010"/>
                </a:cubicBezTo>
                <a:lnTo>
                  <a:pt x="327550" y="3792010"/>
                </a:lnTo>
                <a:cubicBezTo>
                  <a:pt x="146649" y="3792010"/>
                  <a:pt x="0" y="3645361"/>
                  <a:pt x="0" y="3464460"/>
                </a:cubicBezTo>
                <a:lnTo>
                  <a:pt x="0" y="327550"/>
                </a:lnTo>
                <a:cubicBezTo>
                  <a:pt x="0" y="146649"/>
                  <a:pt x="146649" y="0"/>
                  <a:pt x="327550" y="0"/>
                </a:cubicBezTo>
                <a:lnTo>
                  <a:pt x="741680" y="0"/>
                </a:lnTo>
              </a:path>
            </a:pathLst>
          </a:custGeom>
          <a:noFill/>
          <a:ln w="1270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sp>
        <p:nvSpPr>
          <p:cNvPr id="13" name="文本框 12"/>
          <p:cNvSpPr txBox="1"/>
          <p:nvPr/>
        </p:nvSpPr>
        <p:spPr>
          <a:xfrm>
            <a:off x="5453804" y="1797628"/>
            <a:ext cx="1284393" cy="1015663"/>
          </a:xfrm>
          <a:prstGeom prst="rect">
            <a:avLst/>
          </a:prstGeom>
          <a:noFill/>
        </p:spPr>
        <p:txBody>
          <a:bodyPr wrap="square" rtlCol="0">
            <a:spAutoFit/>
          </a:bodyPr>
          <a:lstStyle/>
          <a:p>
            <a:pPr algn="ctr">
              <a:spcAft>
                <a:spcPts val="500"/>
              </a:spcAft>
            </a:pPr>
            <a:r>
              <a:rPr lang="en-US" altLang="zh-CN" sz="6000" dirty="0">
                <a:solidFill>
                  <a:schemeClr val="accent2"/>
                </a:solidFill>
                <a:latin typeface="+mj-lt"/>
                <a:ea typeface="+mj-ea"/>
                <a:cs typeface="OPPOSans B" panose="00020600040101010101" pitchFamily="18" charset="-122"/>
              </a:rPr>
              <a:t>02</a:t>
            </a:r>
            <a:endParaRPr lang="zh-CN" altLang="en-US" sz="6000" dirty="0">
              <a:solidFill>
                <a:schemeClr val="accent2"/>
              </a:solidFill>
              <a:latin typeface="+mj-lt"/>
              <a:ea typeface="+mj-ea"/>
              <a:cs typeface="OPPOSans B" panose="00020600040101010101" pitchFamily="18" charset="-122"/>
            </a:endParaRPr>
          </a:p>
        </p:txBody>
      </p:sp>
      <p:grpSp>
        <p:nvGrpSpPr>
          <p:cNvPr id="14" name="组合 13"/>
          <p:cNvGrpSpPr/>
          <p:nvPr/>
        </p:nvGrpSpPr>
        <p:grpSpPr>
          <a:xfrm>
            <a:off x="4870609" y="2970069"/>
            <a:ext cx="2414639" cy="1930459"/>
            <a:chOff x="4884365" y="3053974"/>
            <a:chExt cx="2414639" cy="1930459"/>
          </a:xfrm>
        </p:grpSpPr>
        <p:sp>
          <p:nvSpPr>
            <p:cNvPr id="15" name="文本框 14"/>
            <p:cNvSpPr txBox="1"/>
            <p:nvPr/>
          </p:nvSpPr>
          <p:spPr>
            <a:xfrm>
              <a:off x="4884366" y="3053974"/>
              <a:ext cx="2414638" cy="400110"/>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ctr"/>
              <a:r>
                <a:rPr lang="en-US" altLang="zh-CN" sz="2000" b="1" dirty="0" err="1"/>
                <a:t>automatization</a:t>
              </a:r>
              <a:endParaRPr lang="zh-CN" altLang="en-US" sz="2000" b="1" dirty="0"/>
            </a:p>
          </p:txBody>
        </p:sp>
        <p:sp>
          <p:nvSpPr>
            <p:cNvPr id="16" name="文本框 15"/>
            <p:cNvSpPr txBox="1"/>
            <p:nvPr/>
          </p:nvSpPr>
          <p:spPr>
            <a:xfrm>
              <a:off x="4892996" y="3733641"/>
              <a:ext cx="2406008" cy="1250792"/>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mn-ea"/>
                  <a:cs typeface="OPPOSans R" panose="00020600040101010101" pitchFamily="18" charset="-122"/>
                </a:defRPr>
              </a:lvl1pPr>
            </a:lstStyle>
            <a:p>
              <a:pPr>
                <a:lnSpc>
                  <a:spcPct val="120000"/>
                </a:lnSpc>
                <a:spcAft>
                  <a:spcPts val="500"/>
                </a:spcAft>
              </a:pPr>
              <a:r>
                <a:rPr lang="en-US" altLang="zh-CN" sz="1600" b="1" dirty="0">
                  <a:solidFill>
                    <a:schemeClr val="tx1"/>
                  </a:solidFill>
                </a:rPr>
                <a:t>Vulcan.js is more powerful with features such as automated data management.</a:t>
              </a:r>
              <a:r>
                <a:rPr lang="zh-CN" altLang="en-US" dirty="0">
                  <a:solidFill>
                    <a:schemeClr val="tx1"/>
                  </a:solidFill>
                </a:rPr>
                <a:t>。</a:t>
              </a:r>
              <a:endParaRPr lang="zh-CN" altLang="en-US" dirty="0">
                <a:solidFill>
                  <a:schemeClr val="tx1"/>
                </a:solidFill>
              </a:endParaRPr>
            </a:p>
          </p:txBody>
        </p:sp>
        <p:grpSp>
          <p:nvGrpSpPr>
            <p:cNvPr id="17" name="组合 16"/>
            <p:cNvGrpSpPr/>
            <p:nvPr/>
          </p:nvGrpSpPr>
          <p:grpSpPr>
            <a:xfrm>
              <a:off x="4884365" y="3503300"/>
              <a:ext cx="2278489" cy="258560"/>
              <a:chOff x="4884365" y="3503300"/>
              <a:chExt cx="2278489" cy="258560"/>
            </a:xfrm>
          </p:grpSpPr>
          <p:cxnSp>
            <p:nvCxnSpPr>
              <p:cNvPr id="18" name="直接连接符 17"/>
              <p:cNvCxnSpPr/>
              <p:nvPr/>
            </p:nvCxnSpPr>
            <p:spPr>
              <a:xfrm>
                <a:off x="4884365" y="3761860"/>
                <a:ext cx="22784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flipV="1">
                <a:off x="6023610" y="3503300"/>
                <a:ext cx="144780" cy="87617"/>
              </a:xfrm>
              <a:prstGeom prst="triangl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Aft>
                    <a:spcPts val="500"/>
                  </a:spcAft>
                </a:pPr>
                <a:endParaRPr lang="zh-CN" altLang="en-US"/>
              </a:p>
            </p:txBody>
          </p:sp>
        </p:grpSp>
      </p:grpSp>
      <p:sp>
        <p:nvSpPr>
          <p:cNvPr id="20" name="任意多边形 19"/>
          <p:cNvSpPr/>
          <p:nvPr/>
        </p:nvSpPr>
        <p:spPr>
          <a:xfrm>
            <a:off x="8352103" y="2344623"/>
            <a:ext cx="2874114" cy="3192570"/>
          </a:xfrm>
          <a:custGeom>
            <a:avLst/>
            <a:gdLst>
              <a:gd name="connsiteX0" fmla="*/ 327550 w 3413760"/>
              <a:gd name="connsiteY0" fmla="*/ 0 h 3792010"/>
              <a:gd name="connsiteX1" fmla="*/ 741680 w 3413760"/>
              <a:gd name="connsiteY1" fmla="*/ 0 h 3792010"/>
              <a:gd name="connsiteX2" fmla="*/ 741680 w 3413760"/>
              <a:gd name="connsiteY2" fmla="*/ 528320 h 3792010"/>
              <a:gd name="connsiteX3" fmla="*/ 2672080 w 3413760"/>
              <a:gd name="connsiteY3" fmla="*/ 528320 h 3792010"/>
              <a:gd name="connsiteX4" fmla="*/ 2672080 w 3413760"/>
              <a:gd name="connsiteY4" fmla="*/ 0 h 3792010"/>
              <a:gd name="connsiteX5" fmla="*/ 3086210 w 3413760"/>
              <a:gd name="connsiteY5" fmla="*/ 0 h 3792010"/>
              <a:gd name="connsiteX6" fmla="*/ 3413760 w 3413760"/>
              <a:gd name="connsiteY6" fmla="*/ 327550 h 3792010"/>
              <a:gd name="connsiteX7" fmla="*/ 3413760 w 3413760"/>
              <a:gd name="connsiteY7" fmla="*/ 3464460 h 3792010"/>
              <a:gd name="connsiteX8" fmla="*/ 3086210 w 3413760"/>
              <a:gd name="connsiteY8" fmla="*/ 3792010 h 3792010"/>
              <a:gd name="connsiteX9" fmla="*/ 327550 w 3413760"/>
              <a:gd name="connsiteY9" fmla="*/ 3792010 h 3792010"/>
              <a:gd name="connsiteX10" fmla="*/ 0 w 3413760"/>
              <a:gd name="connsiteY10" fmla="*/ 3464460 h 3792010"/>
              <a:gd name="connsiteX11" fmla="*/ 0 w 3413760"/>
              <a:gd name="connsiteY11" fmla="*/ 327550 h 3792010"/>
              <a:gd name="connsiteX12" fmla="*/ 327550 w 3413760"/>
              <a:gd name="connsiteY12" fmla="*/ 0 h 3792010"/>
              <a:gd name="connsiteX0-1" fmla="*/ 741680 w 3413760"/>
              <a:gd name="connsiteY0-2" fmla="*/ 528320 h 3792010"/>
              <a:gd name="connsiteX1-3" fmla="*/ 2672080 w 3413760"/>
              <a:gd name="connsiteY1-4" fmla="*/ 528320 h 3792010"/>
              <a:gd name="connsiteX2-5" fmla="*/ 2672080 w 3413760"/>
              <a:gd name="connsiteY2-6" fmla="*/ 0 h 3792010"/>
              <a:gd name="connsiteX3-7" fmla="*/ 3086210 w 3413760"/>
              <a:gd name="connsiteY3-8" fmla="*/ 0 h 3792010"/>
              <a:gd name="connsiteX4-9" fmla="*/ 3413760 w 3413760"/>
              <a:gd name="connsiteY4-10" fmla="*/ 327550 h 3792010"/>
              <a:gd name="connsiteX5-11" fmla="*/ 3413760 w 3413760"/>
              <a:gd name="connsiteY5-12" fmla="*/ 3464460 h 3792010"/>
              <a:gd name="connsiteX6-13" fmla="*/ 3086210 w 3413760"/>
              <a:gd name="connsiteY6-14" fmla="*/ 3792010 h 3792010"/>
              <a:gd name="connsiteX7-15" fmla="*/ 327550 w 3413760"/>
              <a:gd name="connsiteY7-16" fmla="*/ 3792010 h 3792010"/>
              <a:gd name="connsiteX8-17" fmla="*/ 0 w 3413760"/>
              <a:gd name="connsiteY8-18" fmla="*/ 3464460 h 3792010"/>
              <a:gd name="connsiteX9-19" fmla="*/ 0 w 3413760"/>
              <a:gd name="connsiteY9-20" fmla="*/ 327550 h 3792010"/>
              <a:gd name="connsiteX10-21" fmla="*/ 327550 w 3413760"/>
              <a:gd name="connsiteY10-22" fmla="*/ 0 h 3792010"/>
              <a:gd name="connsiteX11-23" fmla="*/ 741680 w 3413760"/>
              <a:gd name="connsiteY11-24" fmla="*/ 0 h 3792010"/>
              <a:gd name="connsiteX12-25" fmla="*/ 833120 w 3413760"/>
              <a:gd name="connsiteY12-26" fmla="*/ 619760 h 3792010"/>
              <a:gd name="connsiteX0-27" fmla="*/ 741680 w 3413760"/>
              <a:gd name="connsiteY0-28" fmla="*/ 528320 h 3792010"/>
              <a:gd name="connsiteX1-29" fmla="*/ 2672080 w 3413760"/>
              <a:gd name="connsiteY1-30" fmla="*/ 528320 h 3792010"/>
              <a:gd name="connsiteX2-31" fmla="*/ 2672080 w 3413760"/>
              <a:gd name="connsiteY2-32" fmla="*/ 0 h 3792010"/>
              <a:gd name="connsiteX3-33" fmla="*/ 3086210 w 3413760"/>
              <a:gd name="connsiteY3-34" fmla="*/ 0 h 3792010"/>
              <a:gd name="connsiteX4-35" fmla="*/ 3413760 w 3413760"/>
              <a:gd name="connsiteY4-36" fmla="*/ 327550 h 3792010"/>
              <a:gd name="connsiteX5-37" fmla="*/ 3413760 w 3413760"/>
              <a:gd name="connsiteY5-38" fmla="*/ 3464460 h 3792010"/>
              <a:gd name="connsiteX6-39" fmla="*/ 3086210 w 3413760"/>
              <a:gd name="connsiteY6-40" fmla="*/ 3792010 h 3792010"/>
              <a:gd name="connsiteX7-41" fmla="*/ 327550 w 3413760"/>
              <a:gd name="connsiteY7-42" fmla="*/ 3792010 h 3792010"/>
              <a:gd name="connsiteX8-43" fmla="*/ 0 w 3413760"/>
              <a:gd name="connsiteY8-44" fmla="*/ 3464460 h 3792010"/>
              <a:gd name="connsiteX9-45" fmla="*/ 0 w 3413760"/>
              <a:gd name="connsiteY9-46" fmla="*/ 327550 h 3792010"/>
              <a:gd name="connsiteX10-47" fmla="*/ 327550 w 3413760"/>
              <a:gd name="connsiteY10-48" fmla="*/ 0 h 3792010"/>
              <a:gd name="connsiteX11-49" fmla="*/ 741680 w 3413760"/>
              <a:gd name="connsiteY11-50" fmla="*/ 0 h 3792010"/>
              <a:gd name="connsiteX0-51" fmla="*/ 2672080 w 3413760"/>
              <a:gd name="connsiteY0-52" fmla="*/ 528320 h 3792010"/>
              <a:gd name="connsiteX1-53" fmla="*/ 2672080 w 3413760"/>
              <a:gd name="connsiteY1-54" fmla="*/ 0 h 3792010"/>
              <a:gd name="connsiteX2-55" fmla="*/ 3086210 w 3413760"/>
              <a:gd name="connsiteY2-56" fmla="*/ 0 h 3792010"/>
              <a:gd name="connsiteX3-57" fmla="*/ 3413760 w 3413760"/>
              <a:gd name="connsiteY3-58" fmla="*/ 327550 h 3792010"/>
              <a:gd name="connsiteX4-59" fmla="*/ 3413760 w 3413760"/>
              <a:gd name="connsiteY4-60" fmla="*/ 3464460 h 3792010"/>
              <a:gd name="connsiteX5-61" fmla="*/ 3086210 w 3413760"/>
              <a:gd name="connsiteY5-62" fmla="*/ 3792010 h 3792010"/>
              <a:gd name="connsiteX6-63" fmla="*/ 327550 w 3413760"/>
              <a:gd name="connsiteY6-64" fmla="*/ 3792010 h 3792010"/>
              <a:gd name="connsiteX7-65" fmla="*/ 0 w 3413760"/>
              <a:gd name="connsiteY7-66" fmla="*/ 3464460 h 3792010"/>
              <a:gd name="connsiteX8-67" fmla="*/ 0 w 3413760"/>
              <a:gd name="connsiteY8-68" fmla="*/ 327550 h 3792010"/>
              <a:gd name="connsiteX9-69" fmla="*/ 327550 w 3413760"/>
              <a:gd name="connsiteY9-70" fmla="*/ 0 h 3792010"/>
              <a:gd name="connsiteX10-71" fmla="*/ 741680 w 3413760"/>
              <a:gd name="connsiteY10-72" fmla="*/ 0 h 3792010"/>
              <a:gd name="connsiteX0-73" fmla="*/ 2672080 w 3413760"/>
              <a:gd name="connsiteY0-74" fmla="*/ 0 h 3792010"/>
              <a:gd name="connsiteX1-75" fmla="*/ 3086210 w 3413760"/>
              <a:gd name="connsiteY1-76" fmla="*/ 0 h 3792010"/>
              <a:gd name="connsiteX2-77" fmla="*/ 3413760 w 3413760"/>
              <a:gd name="connsiteY2-78" fmla="*/ 327550 h 3792010"/>
              <a:gd name="connsiteX3-79" fmla="*/ 3413760 w 3413760"/>
              <a:gd name="connsiteY3-80" fmla="*/ 3464460 h 3792010"/>
              <a:gd name="connsiteX4-81" fmla="*/ 3086210 w 3413760"/>
              <a:gd name="connsiteY4-82" fmla="*/ 3792010 h 3792010"/>
              <a:gd name="connsiteX5-83" fmla="*/ 327550 w 3413760"/>
              <a:gd name="connsiteY5-84" fmla="*/ 3792010 h 3792010"/>
              <a:gd name="connsiteX6-85" fmla="*/ 0 w 3413760"/>
              <a:gd name="connsiteY6-86" fmla="*/ 3464460 h 3792010"/>
              <a:gd name="connsiteX7-87" fmla="*/ 0 w 3413760"/>
              <a:gd name="connsiteY7-88" fmla="*/ 327550 h 3792010"/>
              <a:gd name="connsiteX8-89" fmla="*/ 327550 w 3413760"/>
              <a:gd name="connsiteY8-90" fmla="*/ 0 h 3792010"/>
              <a:gd name="connsiteX9-91" fmla="*/ 741680 w 3413760"/>
              <a:gd name="connsiteY9-92" fmla="*/ 0 h 37920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413760" h="3792010">
                <a:moveTo>
                  <a:pt x="2672080" y="0"/>
                </a:moveTo>
                <a:lnTo>
                  <a:pt x="3086210" y="0"/>
                </a:lnTo>
                <a:cubicBezTo>
                  <a:pt x="3267111" y="0"/>
                  <a:pt x="3413760" y="146649"/>
                  <a:pt x="3413760" y="327550"/>
                </a:cubicBezTo>
                <a:lnTo>
                  <a:pt x="3413760" y="3464460"/>
                </a:lnTo>
                <a:cubicBezTo>
                  <a:pt x="3413760" y="3645361"/>
                  <a:pt x="3267111" y="3792010"/>
                  <a:pt x="3086210" y="3792010"/>
                </a:cubicBezTo>
                <a:lnTo>
                  <a:pt x="327550" y="3792010"/>
                </a:lnTo>
                <a:cubicBezTo>
                  <a:pt x="146649" y="3792010"/>
                  <a:pt x="0" y="3645361"/>
                  <a:pt x="0" y="3464460"/>
                </a:cubicBezTo>
                <a:lnTo>
                  <a:pt x="0" y="327550"/>
                </a:lnTo>
                <a:cubicBezTo>
                  <a:pt x="0" y="146649"/>
                  <a:pt x="146649" y="0"/>
                  <a:pt x="327550" y="0"/>
                </a:cubicBezTo>
                <a:lnTo>
                  <a:pt x="741680" y="0"/>
                </a:lnTo>
              </a:path>
            </a:pathLst>
          </a:custGeom>
          <a:noFill/>
          <a:ln w="1270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sp>
        <p:nvSpPr>
          <p:cNvPr id="21" name="文本框 20"/>
          <p:cNvSpPr txBox="1"/>
          <p:nvPr/>
        </p:nvSpPr>
        <p:spPr>
          <a:xfrm>
            <a:off x="9146964" y="1790093"/>
            <a:ext cx="1284393" cy="1015663"/>
          </a:xfrm>
          <a:prstGeom prst="rect">
            <a:avLst/>
          </a:prstGeom>
          <a:noFill/>
        </p:spPr>
        <p:txBody>
          <a:bodyPr wrap="square" rtlCol="0">
            <a:spAutoFit/>
          </a:bodyPr>
          <a:lstStyle/>
          <a:p>
            <a:pPr algn="ctr">
              <a:spcAft>
                <a:spcPts val="500"/>
              </a:spcAft>
            </a:pPr>
            <a:r>
              <a:rPr lang="en-US" altLang="zh-CN" sz="6000" dirty="0">
                <a:solidFill>
                  <a:schemeClr val="accent1"/>
                </a:solidFill>
                <a:latin typeface="+mj-lt"/>
                <a:ea typeface="+mj-ea"/>
                <a:cs typeface="OPPOSans B" panose="00020600040101010101" pitchFamily="18" charset="-122"/>
              </a:rPr>
              <a:t>03</a:t>
            </a:r>
            <a:endParaRPr lang="zh-CN" altLang="en-US" sz="6000" dirty="0">
              <a:solidFill>
                <a:schemeClr val="accent1"/>
              </a:solidFill>
              <a:latin typeface="+mj-lt"/>
              <a:ea typeface="+mj-ea"/>
              <a:cs typeface="OPPOSans B" panose="00020600040101010101" pitchFamily="18" charset="-122"/>
            </a:endParaRPr>
          </a:p>
        </p:txBody>
      </p:sp>
      <p:grpSp>
        <p:nvGrpSpPr>
          <p:cNvPr id="22" name="组合 21"/>
          <p:cNvGrpSpPr/>
          <p:nvPr/>
        </p:nvGrpSpPr>
        <p:grpSpPr>
          <a:xfrm>
            <a:off x="8581841" y="2918805"/>
            <a:ext cx="2414638" cy="1697535"/>
            <a:chOff x="8586156" y="3053974"/>
            <a:chExt cx="2414638" cy="1554494"/>
          </a:xfrm>
        </p:grpSpPr>
        <p:sp>
          <p:nvSpPr>
            <p:cNvPr id="23" name="文本框 22"/>
            <p:cNvSpPr txBox="1"/>
            <p:nvPr/>
          </p:nvSpPr>
          <p:spPr>
            <a:xfrm>
              <a:off x="8927386" y="3053974"/>
              <a:ext cx="1723549" cy="400110"/>
            </a:xfrm>
            <a:prstGeom prst="rect">
              <a:avLst/>
            </a:prstGeom>
          </p:spPr>
          <p:txBody>
            <a:bodyPr wrap="square">
              <a:spAutoFit/>
            </a:bodyPr>
            <a:lstStyle>
              <a:defPPr>
                <a:defRPr lang="zh-CN"/>
              </a:defPPr>
              <a:lvl1pPr>
                <a:lnSpc>
                  <a:spcPct val="100000"/>
                </a:lnSpc>
                <a:spcAft>
                  <a:spcPts val="500"/>
                </a:spcAft>
                <a:defRPr>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ctr"/>
              <a:r>
                <a:rPr lang="en-US" altLang="zh-CN" sz="2000" b="1" dirty="0"/>
                <a:t>simplicity</a:t>
              </a:r>
              <a:endParaRPr lang="zh-CN" altLang="en-US" sz="2000" b="1" dirty="0"/>
            </a:p>
          </p:txBody>
        </p:sp>
        <p:sp>
          <p:nvSpPr>
            <p:cNvPr id="24" name="文本框 23"/>
            <p:cNvSpPr txBox="1"/>
            <p:nvPr/>
          </p:nvSpPr>
          <p:spPr>
            <a:xfrm>
              <a:off x="8586156" y="3733641"/>
              <a:ext cx="2406008" cy="874827"/>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mn-ea"/>
                  <a:cs typeface="OPPOSans R" panose="00020600040101010101" pitchFamily="18" charset="-122"/>
                </a:defRPr>
              </a:lvl1pPr>
            </a:lstStyle>
            <a:p>
              <a:pPr>
                <a:lnSpc>
                  <a:spcPct val="120000"/>
                </a:lnSpc>
                <a:spcAft>
                  <a:spcPts val="500"/>
                </a:spcAft>
              </a:pPr>
              <a:r>
                <a:rPr lang="en-US" altLang="zh-CN" sz="1600" b="1" dirty="0">
                  <a:solidFill>
                    <a:schemeClr val="tx1"/>
                  </a:solidFill>
                </a:rPr>
                <a:t>Vulcan.js supports server-side rendering and is relatively simple.</a:t>
              </a:r>
              <a:endParaRPr lang="zh-CN" altLang="en-US" sz="1600" b="1" dirty="0">
                <a:solidFill>
                  <a:schemeClr val="tx1"/>
                </a:solidFill>
              </a:endParaRPr>
            </a:p>
          </p:txBody>
        </p:sp>
        <p:grpSp>
          <p:nvGrpSpPr>
            <p:cNvPr id="25" name="组合 24"/>
            <p:cNvGrpSpPr/>
            <p:nvPr/>
          </p:nvGrpSpPr>
          <p:grpSpPr>
            <a:xfrm>
              <a:off x="8722305" y="3476250"/>
              <a:ext cx="2278489" cy="233274"/>
              <a:chOff x="8722305" y="3476250"/>
              <a:chExt cx="2278489" cy="233274"/>
            </a:xfrm>
          </p:grpSpPr>
          <p:cxnSp>
            <p:nvCxnSpPr>
              <p:cNvPr id="26" name="直接连接符 25"/>
              <p:cNvCxnSpPr/>
              <p:nvPr/>
            </p:nvCxnSpPr>
            <p:spPr>
              <a:xfrm>
                <a:off x="8722305" y="3709524"/>
                <a:ext cx="22784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flipV="1">
                <a:off x="9716769" y="3476250"/>
                <a:ext cx="144780" cy="87617"/>
              </a:xfrm>
              <a:prstGeom prst="triangl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Aft>
                    <a:spcPts val="500"/>
                  </a:spcAft>
                </a:pPr>
                <a:endParaRPr lang="zh-CN" altLang="en-US"/>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812165" y="2829878"/>
            <a:ext cx="10567670" cy="1198880"/>
          </a:xfrm>
        </p:spPr>
        <p:txBody>
          <a:bodyPr wrap="square">
            <a:spAutoFit/>
          </a:bodyPr>
          <a:lstStyle/>
          <a:p>
            <a:pPr algn="ctr">
              <a:lnSpc>
                <a:spcPct val="100000"/>
              </a:lnSpc>
            </a:pPr>
            <a:r>
              <a:rPr lang="en-US" altLang="zh-CN" sz="7200" dirty="0"/>
              <a:t>Thanks for listening !</a:t>
            </a:r>
            <a:endParaRPr lang="en-US" altLang="zh-CN" sz="7200" dirty="0"/>
          </a:p>
        </p:txBody>
      </p:sp>
      <p:sp>
        <p:nvSpPr>
          <p:cNvPr id="2" name="文本框 1"/>
          <p:cNvSpPr txBox="1"/>
          <p:nvPr/>
        </p:nvSpPr>
        <p:spPr>
          <a:xfrm>
            <a:off x="3955415" y="86360"/>
            <a:ext cx="4064000" cy="368300"/>
          </a:xfrm>
          <a:prstGeom prst="rect">
            <a:avLst/>
          </a:prstGeom>
          <a:noFill/>
        </p:spPr>
        <p:txBody>
          <a:bodyPr wrap="square" rtlCol="0">
            <a:spAutoFit/>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60400" y="1559987"/>
            <a:ext cx="10858500" cy="2071786"/>
            <a:chOff x="660400" y="1559987"/>
            <a:chExt cx="10858500" cy="2071786"/>
          </a:xfrm>
        </p:grpSpPr>
        <p:sp>
          <p:nvSpPr>
            <p:cNvPr id="5" name="矩形: 对角圆角 4"/>
            <p:cNvSpPr/>
            <p:nvPr/>
          </p:nvSpPr>
          <p:spPr>
            <a:xfrm>
              <a:off x="660400" y="1762760"/>
              <a:ext cx="10858500" cy="1666240"/>
            </a:xfrm>
            <a:prstGeom prst="round2DiagRect">
              <a:avLst>
                <a:gd name="adj1" fmla="val 33339"/>
                <a:gd name="adj2" fmla="val 0"/>
              </a:avLst>
            </a:prstGeom>
            <a:gradFill flip="none" rotWithShape="1">
              <a:gsLst>
                <a:gs pos="0">
                  <a:schemeClr val="accent2">
                    <a:lumMod val="60000"/>
                    <a:lumOff val="40000"/>
                  </a:schemeClr>
                </a:gs>
                <a:gs pos="60000">
                  <a:schemeClr val="accent2"/>
                </a:gs>
              </a:gsLst>
              <a:lin ang="2700000" scaled="1"/>
              <a:tileRect/>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spcAft>
                  <a:spcPts val="500"/>
                </a:spcAft>
              </a:pPr>
              <a:endParaRPr lang="zh-CN" altLang="en-US" sz="2000" b="1">
                <a:solidFill>
                  <a:srgbClr val="FFFFFF"/>
                </a:solidFill>
              </a:endParaRPr>
            </a:p>
          </p:txBody>
        </p:sp>
        <p:sp>
          <p:nvSpPr>
            <p:cNvPr id="6" name="任意多边形: 形状 5"/>
            <p:cNvSpPr/>
            <p:nvPr/>
          </p:nvSpPr>
          <p:spPr>
            <a:xfrm>
              <a:off x="3048000" y="1559987"/>
              <a:ext cx="6898640" cy="2071786"/>
            </a:xfrm>
            <a:custGeom>
              <a:avLst/>
              <a:gdLst>
                <a:gd name="connsiteX0" fmla="*/ 233552 w 6898640"/>
                <a:gd name="connsiteY0" fmla="*/ 0 h 2071786"/>
                <a:gd name="connsiteX1" fmla="*/ 6665088 w 6898640"/>
                <a:gd name="connsiteY1" fmla="*/ 0 h 2071786"/>
                <a:gd name="connsiteX2" fmla="*/ 6898640 w 6898640"/>
                <a:gd name="connsiteY2" fmla="*/ 233552 h 2071786"/>
                <a:gd name="connsiteX3" fmla="*/ 6898640 w 6898640"/>
                <a:gd name="connsiteY3" fmla="*/ 1838234 h 2071786"/>
                <a:gd name="connsiteX4" fmla="*/ 6665088 w 6898640"/>
                <a:gd name="connsiteY4" fmla="*/ 2071786 h 2071786"/>
                <a:gd name="connsiteX5" fmla="*/ 233552 w 6898640"/>
                <a:gd name="connsiteY5" fmla="*/ 2071786 h 2071786"/>
                <a:gd name="connsiteX6" fmla="*/ 0 w 6898640"/>
                <a:gd name="connsiteY6" fmla="*/ 1838234 h 2071786"/>
                <a:gd name="connsiteX7" fmla="*/ 0 w 6898640"/>
                <a:gd name="connsiteY7" fmla="*/ 1427249 h 2071786"/>
                <a:gd name="connsiteX8" fmla="*/ 459894 w 6898640"/>
                <a:gd name="connsiteY8" fmla="*/ 1035896 h 2071786"/>
                <a:gd name="connsiteX9" fmla="*/ 0 w 6898640"/>
                <a:gd name="connsiteY9" fmla="*/ 644541 h 2071786"/>
                <a:gd name="connsiteX10" fmla="*/ 0 w 6898640"/>
                <a:gd name="connsiteY10" fmla="*/ 233552 h 2071786"/>
                <a:gd name="connsiteX11" fmla="*/ 233552 w 6898640"/>
                <a:gd name="connsiteY11" fmla="*/ 0 h 20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640" h="2071786">
                  <a:moveTo>
                    <a:pt x="233552" y="0"/>
                  </a:moveTo>
                  <a:lnTo>
                    <a:pt x="6665088" y="0"/>
                  </a:lnTo>
                  <a:cubicBezTo>
                    <a:pt x="6794075" y="0"/>
                    <a:pt x="6898640" y="104565"/>
                    <a:pt x="6898640" y="233552"/>
                  </a:cubicBezTo>
                  <a:lnTo>
                    <a:pt x="6898640" y="1838234"/>
                  </a:lnTo>
                  <a:cubicBezTo>
                    <a:pt x="6898640" y="1967221"/>
                    <a:pt x="6794075" y="2071786"/>
                    <a:pt x="6665088" y="2071786"/>
                  </a:cubicBezTo>
                  <a:lnTo>
                    <a:pt x="233552" y="2071786"/>
                  </a:lnTo>
                  <a:cubicBezTo>
                    <a:pt x="104565" y="2071786"/>
                    <a:pt x="0" y="1967221"/>
                    <a:pt x="0" y="1838234"/>
                  </a:cubicBezTo>
                  <a:lnTo>
                    <a:pt x="0" y="1427249"/>
                  </a:lnTo>
                  <a:lnTo>
                    <a:pt x="459894" y="1035896"/>
                  </a:lnTo>
                  <a:lnTo>
                    <a:pt x="0" y="644541"/>
                  </a:lnTo>
                  <a:lnTo>
                    <a:pt x="0" y="233552"/>
                  </a:lnTo>
                  <a:cubicBezTo>
                    <a:pt x="0" y="104565"/>
                    <a:pt x="104565" y="0"/>
                    <a:pt x="233552" y="0"/>
                  </a:cubicBezTo>
                  <a:close/>
                </a:path>
              </a:pathLst>
            </a:custGeom>
            <a:solidFill>
              <a:schemeClr val="bg1"/>
            </a:solidFill>
            <a:ln w="25400">
              <a:gradFill flip="none" rotWithShape="1">
                <a:gsLst>
                  <a:gs pos="0">
                    <a:schemeClr val="accent2">
                      <a:lumMod val="60000"/>
                      <a:lumOff val="40000"/>
                    </a:schemeClr>
                  </a:gs>
                  <a:gs pos="6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grpSp>
      <p:sp>
        <p:nvSpPr>
          <p:cNvPr id="7" name="文本框 6"/>
          <p:cNvSpPr txBox="1"/>
          <p:nvPr/>
        </p:nvSpPr>
        <p:spPr>
          <a:xfrm>
            <a:off x="940647" y="1934161"/>
            <a:ext cx="1538393" cy="1323439"/>
          </a:xfrm>
          <a:prstGeom prst="rect">
            <a:avLst/>
          </a:prstGeom>
          <a:noFill/>
        </p:spPr>
        <p:txBody>
          <a:bodyPr wrap="square" rtlCol="0">
            <a:spAutoFit/>
          </a:bodyPr>
          <a:lstStyle/>
          <a:p>
            <a:pPr algn="ctr">
              <a:spcAft>
                <a:spcPts val="500"/>
              </a:spcAft>
            </a:pPr>
            <a:r>
              <a:rPr lang="en-US" altLang="zh-CN" sz="8000" b="1" dirty="0">
                <a:solidFill>
                  <a:srgbClr val="FFFFFF"/>
                </a:solidFill>
                <a:ea typeface="微软雅黑" panose="020B0503020204020204" pitchFamily="34" charset="-122"/>
                <a:cs typeface="OPPOSans B" panose="00020600040101010101" pitchFamily="18" charset="-122"/>
              </a:rPr>
              <a:t>01</a:t>
            </a:r>
            <a:endParaRPr lang="zh-CN" altLang="en-US" sz="8000" b="1" dirty="0">
              <a:solidFill>
                <a:srgbClr val="FFFFFF"/>
              </a:solidFill>
              <a:ea typeface="微软雅黑" panose="020B0503020204020204" pitchFamily="34" charset="-122"/>
              <a:cs typeface="OPPOSans B" panose="00020600040101010101" pitchFamily="18" charset="-122"/>
            </a:endParaRPr>
          </a:p>
        </p:txBody>
      </p:sp>
      <p:grpSp>
        <p:nvGrpSpPr>
          <p:cNvPr id="8" name="组合 7"/>
          <p:cNvGrpSpPr/>
          <p:nvPr/>
        </p:nvGrpSpPr>
        <p:grpSpPr>
          <a:xfrm>
            <a:off x="3553282" y="1578011"/>
            <a:ext cx="5888074" cy="1600065"/>
            <a:chOff x="3692805" y="1929262"/>
            <a:chExt cx="5888074" cy="1600065"/>
          </a:xfrm>
        </p:grpSpPr>
        <p:sp>
          <p:nvSpPr>
            <p:cNvPr id="9" name="文本框 8"/>
            <p:cNvSpPr txBox="1"/>
            <p:nvPr/>
          </p:nvSpPr>
          <p:spPr>
            <a:xfrm>
              <a:off x="3692805" y="2358301"/>
              <a:ext cx="5888074" cy="1171026"/>
            </a:xfrm>
            <a:prstGeom prst="rect">
              <a:avLst/>
            </a:prstGeom>
            <a:noFill/>
          </p:spPr>
          <p:txBody>
            <a:bodyPr wrap="square" rtlCol="0">
              <a:spAutoFit/>
            </a:bodyPr>
            <a:lstStyle/>
            <a:p>
              <a:pPr>
                <a:lnSpc>
                  <a:spcPct val="120000"/>
                </a:lnSpc>
                <a:spcAft>
                  <a:spcPts val="500"/>
                </a:spcAft>
              </a:pPr>
              <a:r>
                <a:rPr lang="en-US" altLang="zh-CN" sz="2000" b="1" dirty="0">
                  <a:latin typeface="+mn-ea"/>
                  <a:cs typeface="OPPOSans R" panose="00020600040101010101" pitchFamily="18" charset="-122"/>
                </a:rPr>
                <a:t>Vulcan.js is a full-line development framework based on JavaScript for building modern web applications.</a:t>
              </a:r>
              <a:endParaRPr lang="zh-CN" altLang="en-US" sz="2000" b="1" dirty="0">
                <a:latin typeface="+mn-ea"/>
                <a:cs typeface="OPPOSans R" panose="00020600040101010101" pitchFamily="18" charset="-122"/>
              </a:endParaRPr>
            </a:p>
          </p:txBody>
        </p:sp>
        <p:sp>
          <p:nvSpPr>
            <p:cNvPr id="10" name="文本框 9"/>
            <p:cNvSpPr txBox="1"/>
            <p:nvPr/>
          </p:nvSpPr>
          <p:spPr>
            <a:xfrm>
              <a:off x="3692805" y="1929262"/>
              <a:ext cx="3367752" cy="461665"/>
            </a:xfrm>
            <a:prstGeom prst="rect">
              <a:avLst/>
            </a:prstGeom>
          </p:spPr>
          <p:txBody>
            <a:bodyPr wrap="square">
              <a:spAutoFit/>
            </a:bodyPr>
            <a:lstStyle>
              <a:defPPr>
                <a:defRPr lang="zh-CN"/>
              </a:defPPr>
              <a:lvl1pPr>
                <a:lnSpc>
                  <a:spcPct val="120000"/>
                </a:lnSpc>
                <a:spcAft>
                  <a:spcPts val="500"/>
                </a:spcAft>
                <a:defRPr sz="20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altLang="zh-CN" sz="2400" dirty="0"/>
                <a:t>What is vulcan.js?</a:t>
              </a:r>
              <a:endParaRPr lang="zh-CN" altLang="en-US" sz="2400" dirty="0"/>
            </a:p>
          </p:txBody>
        </p:sp>
      </p:grpSp>
      <p:grpSp>
        <p:nvGrpSpPr>
          <p:cNvPr id="11" name="组合 10"/>
          <p:cNvGrpSpPr/>
          <p:nvPr/>
        </p:nvGrpSpPr>
        <p:grpSpPr>
          <a:xfrm>
            <a:off x="660400" y="3815507"/>
            <a:ext cx="10858500" cy="2071786"/>
            <a:chOff x="660400" y="3815507"/>
            <a:chExt cx="10858500" cy="2071786"/>
          </a:xfrm>
        </p:grpSpPr>
        <p:sp>
          <p:nvSpPr>
            <p:cNvPr id="12" name="矩形: 对角圆角 11"/>
            <p:cNvSpPr/>
            <p:nvPr/>
          </p:nvSpPr>
          <p:spPr>
            <a:xfrm>
              <a:off x="660400" y="4018280"/>
              <a:ext cx="10858500" cy="1666240"/>
            </a:xfrm>
            <a:prstGeom prst="round2DiagRect">
              <a:avLst>
                <a:gd name="adj1" fmla="val 34033"/>
                <a:gd name="adj2" fmla="val 0"/>
              </a:avLst>
            </a:prstGeom>
            <a:gradFill flip="none" rotWithShape="1">
              <a:gsLst>
                <a:gs pos="0">
                  <a:schemeClr val="accent2">
                    <a:lumMod val="60000"/>
                    <a:lumOff val="40000"/>
                  </a:schemeClr>
                </a:gs>
                <a:gs pos="60000">
                  <a:schemeClr val="accent2"/>
                </a:gs>
              </a:gsLst>
              <a:lin ang="2700000" scaled="1"/>
              <a:tileRect/>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spcAft>
                  <a:spcPts val="500"/>
                </a:spcAft>
              </a:pPr>
              <a:endParaRPr lang="zh-CN" altLang="en-US" sz="2000" b="1">
                <a:solidFill>
                  <a:srgbClr val="FFFFFF"/>
                </a:solidFill>
              </a:endParaRPr>
            </a:p>
          </p:txBody>
        </p:sp>
        <p:sp>
          <p:nvSpPr>
            <p:cNvPr id="13" name="任意多边形: 形状 12"/>
            <p:cNvSpPr/>
            <p:nvPr/>
          </p:nvSpPr>
          <p:spPr>
            <a:xfrm>
              <a:off x="3048000" y="3815507"/>
              <a:ext cx="6898640" cy="2071786"/>
            </a:xfrm>
            <a:custGeom>
              <a:avLst/>
              <a:gdLst>
                <a:gd name="connsiteX0" fmla="*/ 233552 w 6898640"/>
                <a:gd name="connsiteY0" fmla="*/ 0 h 2071786"/>
                <a:gd name="connsiteX1" fmla="*/ 6665088 w 6898640"/>
                <a:gd name="connsiteY1" fmla="*/ 0 h 2071786"/>
                <a:gd name="connsiteX2" fmla="*/ 6898640 w 6898640"/>
                <a:gd name="connsiteY2" fmla="*/ 233552 h 2071786"/>
                <a:gd name="connsiteX3" fmla="*/ 6898640 w 6898640"/>
                <a:gd name="connsiteY3" fmla="*/ 1838234 h 2071786"/>
                <a:gd name="connsiteX4" fmla="*/ 6665088 w 6898640"/>
                <a:gd name="connsiteY4" fmla="*/ 2071786 h 2071786"/>
                <a:gd name="connsiteX5" fmla="*/ 233552 w 6898640"/>
                <a:gd name="connsiteY5" fmla="*/ 2071786 h 2071786"/>
                <a:gd name="connsiteX6" fmla="*/ 0 w 6898640"/>
                <a:gd name="connsiteY6" fmla="*/ 1838234 h 2071786"/>
                <a:gd name="connsiteX7" fmla="*/ 0 w 6898640"/>
                <a:gd name="connsiteY7" fmla="*/ 1427249 h 2071786"/>
                <a:gd name="connsiteX8" fmla="*/ 459894 w 6898640"/>
                <a:gd name="connsiteY8" fmla="*/ 1035896 h 2071786"/>
                <a:gd name="connsiteX9" fmla="*/ 0 w 6898640"/>
                <a:gd name="connsiteY9" fmla="*/ 644541 h 2071786"/>
                <a:gd name="connsiteX10" fmla="*/ 0 w 6898640"/>
                <a:gd name="connsiteY10" fmla="*/ 233552 h 2071786"/>
                <a:gd name="connsiteX11" fmla="*/ 233552 w 6898640"/>
                <a:gd name="connsiteY11" fmla="*/ 0 h 20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640" h="2071786">
                  <a:moveTo>
                    <a:pt x="233552" y="0"/>
                  </a:moveTo>
                  <a:lnTo>
                    <a:pt x="6665088" y="0"/>
                  </a:lnTo>
                  <a:cubicBezTo>
                    <a:pt x="6794075" y="0"/>
                    <a:pt x="6898640" y="104565"/>
                    <a:pt x="6898640" y="233552"/>
                  </a:cubicBezTo>
                  <a:lnTo>
                    <a:pt x="6898640" y="1838234"/>
                  </a:lnTo>
                  <a:cubicBezTo>
                    <a:pt x="6898640" y="1967221"/>
                    <a:pt x="6794075" y="2071786"/>
                    <a:pt x="6665088" y="2071786"/>
                  </a:cubicBezTo>
                  <a:lnTo>
                    <a:pt x="233552" y="2071786"/>
                  </a:lnTo>
                  <a:cubicBezTo>
                    <a:pt x="104565" y="2071786"/>
                    <a:pt x="0" y="1967221"/>
                    <a:pt x="0" y="1838234"/>
                  </a:cubicBezTo>
                  <a:lnTo>
                    <a:pt x="0" y="1427249"/>
                  </a:lnTo>
                  <a:lnTo>
                    <a:pt x="459894" y="1035896"/>
                  </a:lnTo>
                  <a:lnTo>
                    <a:pt x="0" y="644541"/>
                  </a:lnTo>
                  <a:lnTo>
                    <a:pt x="0" y="233552"/>
                  </a:lnTo>
                  <a:cubicBezTo>
                    <a:pt x="0" y="104565"/>
                    <a:pt x="104565" y="0"/>
                    <a:pt x="233552" y="0"/>
                  </a:cubicBezTo>
                  <a:close/>
                </a:path>
              </a:pathLst>
            </a:custGeom>
            <a:solidFill>
              <a:schemeClr val="bg1"/>
            </a:solidFill>
            <a:ln w="25400">
              <a:gradFill flip="none" rotWithShape="1">
                <a:gsLst>
                  <a:gs pos="0">
                    <a:schemeClr val="accent2">
                      <a:lumMod val="60000"/>
                      <a:lumOff val="40000"/>
                    </a:schemeClr>
                  </a:gs>
                  <a:gs pos="6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grpSp>
      <p:sp>
        <p:nvSpPr>
          <p:cNvPr id="14" name="文本框 13"/>
          <p:cNvSpPr txBox="1"/>
          <p:nvPr/>
        </p:nvSpPr>
        <p:spPr>
          <a:xfrm>
            <a:off x="940647" y="4189681"/>
            <a:ext cx="1538393" cy="1323439"/>
          </a:xfrm>
          <a:prstGeom prst="rect">
            <a:avLst/>
          </a:prstGeom>
          <a:noFill/>
        </p:spPr>
        <p:txBody>
          <a:bodyPr wrap="square" rtlCol="0">
            <a:spAutoFit/>
          </a:bodyPr>
          <a:lstStyle>
            <a:defPPr>
              <a:defRPr lang="zh-CN"/>
            </a:defPPr>
            <a:lvl1pPr algn="ctr">
              <a:lnSpc>
                <a:spcPct val="120000"/>
              </a:lnSpc>
              <a:spcAft>
                <a:spcPts val="500"/>
              </a:spcAft>
              <a:defRPr sz="8000">
                <a:solidFill>
                  <a:srgbClr val="FFFFFF"/>
                </a:solidFill>
                <a:ea typeface="OPPOSans B" panose="00020600040101010101" pitchFamily="18" charset="-122"/>
                <a:cs typeface="OPPOSans B" panose="00020600040101010101" pitchFamily="18" charset="-122"/>
              </a:defRPr>
            </a:lvl1pPr>
          </a:lstStyle>
          <a:p>
            <a:pPr>
              <a:lnSpc>
                <a:spcPct val="100000"/>
              </a:lnSpc>
            </a:pPr>
            <a:r>
              <a:rPr lang="en-US" altLang="zh-CN" b="1" dirty="0">
                <a:ea typeface="微软雅黑" panose="020B0503020204020204" pitchFamily="34" charset="-122"/>
              </a:rPr>
              <a:t>02</a:t>
            </a:r>
            <a:endParaRPr lang="zh-CN" altLang="en-US" b="1" dirty="0">
              <a:ea typeface="微软雅黑" panose="020B0503020204020204" pitchFamily="34" charset="-122"/>
            </a:endParaRPr>
          </a:p>
        </p:txBody>
      </p:sp>
      <p:grpSp>
        <p:nvGrpSpPr>
          <p:cNvPr id="15" name="组合 14"/>
          <p:cNvGrpSpPr/>
          <p:nvPr/>
        </p:nvGrpSpPr>
        <p:grpSpPr>
          <a:xfrm>
            <a:off x="3349256" y="3948800"/>
            <a:ext cx="6597384" cy="1535073"/>
            <a:chOff x="3349256" y="3900920"/>
            <a:chExt cx="6597384" cy="1535073"/>
          </a:xfrm>
        </p:grpSpPr>
        <p:sp>
          <p:nvSpPr>
            <p:cNvPr id="16" name="文本框 15"/>
            <p:cNvSpPr txBox="1"/>
            <p:nvPr/>
          </p:nvSpPr>
          <p:spPr>
            <a:xfrm>
              <a:off x="3472919" y="4264967"/>
              <a:ext cx="5888074" cy="1171026"/>
            </a:xfrm>
            <a:prstGeom prst="rect">
              <a:avLst/>
            </a:prstGeom>
            <a:noFill/>
          </p:spPr>
          <p:txBody>
            <a:bodyPr wrap="square" rtlCol="0">
              <a:spAutoFit/>
            </a:bodyPr>
            <a:lstStyle/>
            <a:p>
              <a:pPr>
                <a:lnSpc>
                  <a:spcPct val="120000"/>
                </a:lnSpc>
                <a:spcAft>
                  <a:spcPts val="500"/>
                </a:spcAft>
              </a:pPr>
              <a:r>
                <a:rPr lang="en-US" altLang="zh-CN" sz="2000" b="1" dirty="0">
                  <a:latin typeface="+mn-ea"/>
                  <a:cs typeface="OPPOSans R" panose="00020600040101010101" pitchFamily="18" charset="-122"/>
                </a:rPr>
                <a:t>The development background of vulcan.js can be traced back to Meteor.js, a popular full-stack JavaScript development framework. </a:t>
              </a:r>
              <a:endParaRPr lang="zh-CN" altLang="en-US" sz="2000" b="1" dirty="0">
                <a:latin typeface="+mn-ea"/>
                <a:cs typeface="OPPOSans R" panose="00020600040101010101" pitchFamily="18" charset="-122"/>
              </a:endParaRPr>
            </a:p>
          </p:txBody>
        </p:sp>
        <p:sp>
          <p:nvSpPr>
            <p:cNvPr id="17" name="文本框 16"/>
            <p:cNvSpPr txBox="1"/>
            <p:nvPr/>
          </p:nvSpPr>
          <p:spPr>
            <a:xfrm>
              <a:off x="3349256" y="3900920"/>
              <a:ext cx="6597384" cy="461665"/>
            </a:xfrm>
            <a:prstGeom prst="rect">
              <a:avLst/>
            </a:prstGeom>
          </p:spPr>
          <p:txBody>
            <a:bodyPr wrap="square">
              <a:spAutoFit/>
            </a:bodyPr>
            <a:lstStyle>
              <a:defPPr>
                <a:defRPr lang="zh-CN"/>
              </a:defPPr>
              <a:lvl1pPr>
                <a:lnSpc>
                  <a:spcPct val="120000"/>
                </a:lnSpc>
                <a:spcAft>
                  <a:spcPts val="500"/>
                </a:spcAft>
                <a:defRPr sz="24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altLang="zh-CN" dirty="0"/>
                <a:t>Development background of Vulcan.js</a:t>
              </a:r>
              <a:endParaRPr lang="zh-CN" alt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84775"/>
          </a:xfrm>
        </p:spPr>
        <p:txBody>
          <a:bodyPr>
            <a:spAutoFit/>
          </a:bodyPr>
          <a:lstStyle/>
          <a:p>
            <a:pPr>
              <a:spcAft>
                <a:spcPts val="500"/>
              </a:spcAft>
            </a:pPr>
            <a:r>
              <a:rPr lang="en-US" altLang="zh-CN" sz="3200" b="1" dirty="0">
                <a:gradFill flip="none" rotWithShape="1">
                  <a:gsLst>
                    <a:gs pos="60000">
                      <a:schemeClr val="accent2"/>
                    </a:gs>
                    <a:gs pos="0">
                      <a:schemeClr val="accent2">
                        <a:lumMod val="60000"/>
                        <a:lumOff val="40000"/>
                      </a:schemeClr>
                    </a:gs>
                  </a:gsLst>
                  <a:lin ang="2700000" scaled="1"/>
                  <a:tileRect/>
                </a:gradFill>
                <a:latin typeface="+mj-ea"/>
                <a:cs typeface="+mn-cs"/>
              </a:rPr>
              <a:t>03</a:t>
            </a:r>
            <a:r>
              <a:rPr lang="en-US" altLang="zh-CN" b="1" dirty="0">
                <a:gradFill flip="none" rotWithShape="1">
                  <a:gsLst>
                    <a:gs pos="60000">
                      <a:schemeClr val="accent2"/>
                    </a:gs>
                    <a:gs pos="0">
                      <a:schemeClr val="accent2">
                        <a:lumMod val="60000"/>
                        <a:lumOff val="40000"/>
                      </a:schemeClr>
                    </a:gs>
                  </a:gsLst>
                  <a:lin ang="2700000" scaled="1"/>
                  <a:tileRect/>
                </a:gradFill>
                <a:latin typeface="+mj-ea"/>
                <a:cs typeface="+mn-cs"/>
              </a:rPr>
              <a:t> When is it suitable to use Vulcan.js?</a:t>
            </a:r>
            <a:endParaRPr lang="zh-CN" altLang="en-US" b="1"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grpSp>
        <p:nvGrpSpPr>
          <p:cNvPr id="34" name="组合 33"/>
          <p:cNvGrpSpPr/>
          <p:nvPr/>
        </p:nvGrpSpPr>
        <p:grpSpPr>
          <a:xfrm>
            <a:off x="267789" y="1470374"/>
            <a:ext cx="6459565" cy="4845366"/>
            <a:chOff x="890247" y="1377291"/>
            <a:chExt cx="4819526" cy="4238649"/>
          </a:xfrm>
        </p:grpSpPr>
        <p:cxnSp>
          <p:nvCxnSpPr>
            <p:cNvPr id="12" name="直接连接符 11"/>
            <p:cNvCxnSpPr/>
            <p:nvPr/>
          </p:nvCxnSpPr>
          <p:spPr>
            <a:xfrm>
              <a:off x="992573" y="4179570"/>
              <a:ext cx="4667250" cy="0"/>
            </a:xfrm>
            <a:prstGeom prst="line">
              <a:avLst/>
            </a:prstGeom>
            <a:ln w="6350">
              <a:gradFill>
                <a:gsLst>
                  <a:gs pos="0">
                    <a:schemeClr val="accent2"/>
                  </a:gs>
                  <a:gs pos="60000">
                    <a:schemeClr val="accent1"/>
                  </a:gs>
                </a:gsLst>
                <a:lin ang="2700000" scaled="0"/>
              </a:gra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896707" y="2817436"/>
              <a:ext cx="4803904" cy="1230970"/>
              <a:chOff x="896707" y="3259396"/>
              <a:chExt cx="4803904" cy="1230970"/>
            </a:xfrm>
          </p:grpSpPr>
          <p:sp>
            <p:nvSpPr>
              <p:cNvPr id="14" name="文本框 13"/>
              <p:cNvSpPr txBox="1"/>
              <p:nvPr/>
            </p:nvSpPr>
            <p:spPr>
              <a:xfrm>
                <a:off x="896707" y="3259396"/>
                <a:ext cx="4803904" cy="707886"/>
              </a:xfrm>
              <a:prstGeom prst="rect">
                <a:avLst/>
              </a:prstGeom>
            </p:spPr>
            <p:txBody>
              <a:bodyPr wrap="square">
                <a:spAutoFit/>
              </a:bodyPr>
              <a:lstStyle>
                <a:defPPr>
                  <a:defRPr lang="zh-CN"/>
                </a:defPPr>
                <a:lvl1pPr>
                  <a:lnSpc>
                    <a:spcPct val="100000"/>
                  </a:lnSpc>
                  <a:spcAft>
                    <a:spcPts val="500"/>
                  </a:spcAft>
                  <a:defRPr sz="2000" b="1">
                    <a:gradFill flip="none" rotWithShape="1">
                      <a:gsLst>
                        <a:gs pos="60000">
                          <a:schemeClr val="accent2"/>
                        </a:gs>
                        <a:gs pos="0">
                          <a:schemeClr val="accent2">
                            <a:lumMod val="60000"/>
                            <a:lumOff val="40000"/>
                          </a:schemeClr>
                        </a:gs>
                      </a:gsLst>
                      <a:lin ang="2700000" scaled="1"/>
                      <a:tileRect/>
                    </a:gradFill>
                    <a:latin typeface="+mj-ea"/>
                    <a:ea typeface="+mj-ea"/>
                  </a:defRPr>
                </a:lvl1pPr>
              </a:lstStyle>
              <a:p>
                <a:r>
                  <a:rPr lang="en-US" altLang="zh-CN" dirty="0"/>
                  <a:t>2. Flexibility and </a:t>
                </a:r>
                <a:r>
                  <a:rPr lang="en-US" altLang="zh-CN" dirty="0" err="1"/>
                  <a:t>customisation</a:t>
                </a:r>
                <a:r>
                  <a:rPr lang="en-US" altLang="zh-CN" dirty="0"/>
                  <a:t> are required:</a:t>
                </a:r>
                <a:endParaRPr lang="zh-CN" altLang="en-US" dirty="0"/>
              </a:p>
            </p:txBody>
          </p:sp>
          <p:sp>
            <p:nvSpPr>
              <p:cNvPr id="15" name="文本框 14"/>
              <p:cNvSpPr txBox="1"/>
              <p:nvPr/>
            </p:nvSpPr>
            <p:spPr>
              <a:xfrm>
                <a:off x="995550" y="3735433"/>
                <a:ext cx="3986531" cy="754933"/>
              </a:xfrm>
              <a:prstGeom prst="rect">
                <a:avLst/>
              </a:prstGeom>
            </p:spPr>
            <p:txBody>
              <a:bodyPr vert="horz" wrap="square" lIns="0" tIns="0" rIns="0" bIns="0" rtlCol="0" anchor="t" anchorCtr="0">
                <a:spAutoFit/>
              </a:bodyPr>
              <a:lstStyle>
                <a:defPPr>
                  <a:defRPr lang="zh-CN"/>
                </a:defPPr>
                <a:lvl1pPr>
                  <a:lnSpc>
                    <a:spcPct val="130000"/>
                  </a:lnSpc>
                  <a:defRPr sz="1200" b="0" i="0" spc="28">
                    <a:solidFill>
                      <a:srgbClr val="626262"/>
                    </a:solidFill>
                    <a:latin typeface="OPPOSans R" panose="00020600040101010101" pitchFamily="18" charset="-122"/>
                    <a:ea typeface="OPPOSans R" panose="00020600040101010101" pitchFamily="18" charset="-122"/>
                    <a:cs typeface="OPPOSans R" panose="00020600040101010101" pitchFamily="18" charset="-122"/>
                  </a:defRPr>
                </a:lvl1pPr>
              </a:lstStyle>
              <a:p>
                <a:pPr>
                  <a:lnSpc>
                    <a:spcPct val="120000"/>
                  </a:lnSpc>
                  <a:spcAft>
                    <a:spcPts val="500"/>
                  </a:spcAft>
                </a:pPr>
                <a:r>
                  <a:rPr lang="en-US" altLang="zh-CN" sz="1600" b="1" dirty="0">
                    <a:solidFill>
                      <a:schemeClr val="tx1"/>
                    </a:solidFill>
                    <a:latin typeface="+mn-ea"/>
                    <a:ea typeface="+mn-ea"/>
                  </a:rPr>
                  <a:t>Vulcan.js provides rich extension points and configuration options, allowing developers to </a:t>
                </a:r>
                <a:r>
                  <a:rPr lang="en-US" altLang="zh-CN" sz="1600" b="1" dirty="0" err="1">
                    <a:solidFill>
                      <a:schemeClr val="tx1"/>
                    </a:solidFill>
                    <a:latin typeface="+mn-ea"/>
                    <a:ea typeface="+mn-ea"/>
                  </a:rPr>
                  <a:t>customise</a:t>
                </a:r>
                <a:r>
                  <a:rPr lang="en-US" altLang="zh-CN" sz="1600" b="1" dirty="0">
                    <a:solidFill>
                      <a:schemeClr val="tx1"/>
                    </a:solidFill>
                    <a:latin typeface="+mn-ea"/>
                    <a:ea typeface="+mn-ea"/>
                  </a:rPr>
                  <a:t> and </a:t>
                </a:r>
                <a:r>
                  <a:rPr lang="en-US" altLang="zh-CN" sz="1600" b="1" dirty="0" err="1">
                    <a:solidFill>
                      <a:schemeClr val="tx1"/>
                    </a:solidFill>
                    <a:latin typeface="+mn-ea"/>
                    <a:ea typeface="+mn-ea"/>
                  </a:rPr>
                  <a:t>customise</a:t>
                </a:r>
                <a:r>
                  <a:rPr lang="en-US" altLang="zh-CN" sz="1600" b="1" dirty="0">
                    <a:solidFill>
                      <a:schemeClr val="tx1"/>
                    </a:solidFill>
                    <a:latin typeface="+mn-ea"/>
                    <a:ea typeface="+mn-ea"/>
                  </a:rPr>
                  <a:t> according to project requirements.</a:t>
                </a:r>
                <a:endParaRPr lang="zh-CN" altLang="en-US" sz="1600" b="1" dirty="0">
                  <a:solidFill>
                    <a:schemeClr val="tx1"/>
                  </a:solidFill>
                  <a:latin typeface="+mn-ea"/>
                  <a:ea typeface="+mn-ea"/>
                </a:endParaRPr>
              </a:p>
            </p:txBody>
          </p:sp>
        </p:grpSp>
        <p:cxnSp>
          <p:nvCxnSpPr>
            <p:cNvPr id="16" name="直接连接符 15"/>
            <p:cNvCxnSpPr/>
            <p:nvPr/>
          </p:nvCxnSpPr>
          <p:spPr>
            <a:xfrm>
              <a:off x="992573" y="5615940"/>
              <a:ext cx="4667250" cy="0"/>
            </a:xfrm>
            <a:prstGeom prst="line">
              <a:avLst/>
            </a:prstGeom>
            <a:ln w="6350">
              <a:gradFill>
                <a:gsLst>
                  <a:gs pos="0">
                    <a:schemeClr val="accent2"/>
                  </a:gs>
                  <a:gs pos="60000">
                    <a:schemeClr val="accent1"/>
                  </a:gs>
                </a:gsLst>
                <a:lin ang="2700000" scaled="0"/>
              </a:gra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896707" y="4477742"/>
              <a:ext cx="4500534" cy="1063684"/>
              <a:chOff x="896707" y="4919702"/>
              <a:chExt cx="4500534" cy="1063684"/>
            </a:xfrm>
          </p:grpSpPr>
          <p:sp>
            <p:nvSpPr>
              <p:cNvPr id="18" name="文本框 17"/>
              <p:cNvSpPr txBox="1"/>
              <p:nvPr/>
            </p:nvSpPr>
            <p:spPr>
              <a:xfrm>
                <a:off x="896707" y="4919702"/>
                <a:ext cx="4404667" cy="400110"/>
              </a:xfrm>
              <a:prstGeom prst="rect">
                <a:avLst/>
              </a:prstGeom>
            </p:spPr>
            <p:txBody>
              <a:bodyPr wrap="square">
                <a:spAutoFit/>
              </a:bodyPr>
              <a:lstStyle>
                <a:defPPr>
                  <a:defRPr lang="zh-CN"/>
                </a:defPPr>
                <a:lvl1pPr>
                  <a:lnSpc>
                    <a:spcPct val="100000"/>
                  </a:lnSpc>
                  <a:spcAft>
                    <a:spcPts val="500"/>
                  </a:spcAft>
                  <a:defRPr sz="2000" b="1">
                    <a:gradFill flip="none" rotWithShape="1">
                      <a:gsLst>
                        <a:gs pos="60000">
                          <a:schemeClr val="accent2"/>
                        </a:gs>
                        <a:gs pos="0">
                          <a:schemeClr val="accent2">
                            <a:lumMod val="60000"/>
                            <a:lumOff val="40000"/>
                          </a:schemeClr>
                        </a:gs>
                      </a:gsLst>
                      <a:lin ang="2700000" scaled="1"/>
                      <a:tileRect/>
                    </a:gradFill>
                    <a:latin typeface="+mj-ea"/>
                    <a:ea typeface="+mj-ea"/>
                  </a:defRPr>
                </a:lvl1pPr>
              </a:lstStyle>
              <a:p>
                <a:r>
                  <a:rPr lang="en-US" altLang="zh-CN" dirty="0"/>
                  <a:t>3. Responsive design is required</a:t>
                </a:r>
                <a:endParaRPr lang="zh-CN" altLang="en-US" dirty="0"/>
              </a:p>
            </p:txBody>
          </p:sp>
          <p:sp>
            <p:nvSpPr>
              <p:cNvPr id="19" name="文本框 18"/>
              <p:cNvSpPr txBox="1"/>
              <p:nvPr/>
            </p:nvSpPr>
            <p:spPr>
              <a:xfrm>
                <a:off x="992574" y="5228454"/>
                <a:ext cx="4404667" cy="754932"/>
              </a:xfrm>
              <a:prstGeom prst="rect">
                <a:avLst/>
              </a:prstGeom>
            </p:spPr>
            <p:txBody>
              <a:bodyPr vert="horz" wrap="square" lIns="0" tIns="0" rIns="0" bIns="0" rtlCol="0" anchor="t" anchorCtr="0">
                <a:spAutoFit/>
              </a:bodyPr>
              <a:lstStyle>
                <a:defPPr>
                  <a:defRPr lang="zh-CN"/>
                </a:defPPr>
                <a:lvl1pPr>
                  <a:lnSpc>
                    <a:spcPct val="130000"/>
                  </a:lnSpc>
                  <a:defRPr sz="1200" b="0" i="0" spc="28">
                    <a:solidFill>
                      <a:srgbClr val="626262"/>
                    </a:solidFill>
                    <a:latin typeface="OPPOSans R" panose="00020600040101010101" pitchFamily="18" charset="-122"/>
                    <a:ea typeface="OPPOSans R" panose="00020600040101010101" pitchFamily="18" charset="-122"/>
                    <a:cs typeface="OPPOSans R" panose="00020600040101010101" pitchFamily="18" charset="-122"/>
                  </a:defRPr>
                </a:lvl1pPr>
              </a:lstStyle>
              <a:p>
                <a:pPr algn="l">
                  <a:lnSpc>
                    <a:spcPct val="120000"/>
                  </a:lnSpc>
                  <a:spcAft>
                    <a:spcPts val="500"/>
                  </a:spcAft>
                </a:pPr>
                <a:r>
                  <a:rPr lang="en-US" altLang="zh-CN" sz="1600" b="1" dirty="0">
                    <a:solidFill>
                      <a:schemeClr val="tx1"/>
                    </a:solidFill>
                    <a:latin typeface="+mn-ea"/>
                    <a:ea typeface="+mn-ea"/>
                  </a:rPr>
                  <a:t>Vulcan.js is based on the React framework and has the ability to design responsively, which can easily adapt to different sizes of screens and devices.</a:t>
                </a:r>
                <a:endParaRPr lang="zh-CN" altLang="en-US" sz="1600" b="1" dirty="0">
                  <a:solidFill>
                    <a:schemeClr val="tx1"/>
                  </a:solidFill>
                  <a:latin typeface="+mn-ea"/>
                  <a:ea typeface="+mn-ea"/>
                </a:endParaRPr>
              </a:p>
            </p:txBody>
          </p:sp>
        </p:grpSp>
        <p:cxnSp>
          <p:nvCxnSpPr>
            <p:cNvPr id="20" name="直接连接符 19"/>
            <p:cNvCxnSpPr/>
            <p:nvPr/>
          </p:nvCxnSpPr>
          <p:spPr>
            <a:xfrm>
              <a:off x="992573" y="2499361"/>
              <a:ext cx="4667250" cy="0"/>
            </a:xfrm>
            <a:prstGeom prst="line">
              <a:avLst/>
            </a:prstGeom>
            <a:ln w="6350">
              <a:gradFill>
                <a:gsLst>
                  <a:gs pos="0">
                    <a:schemeClr val="accent2"/>
                  </a:gs>
                  <a:gs pos="60000">
                    <a:schemeClr val="accent1"/>
                  </a:gs>
                </a:gsLst>
                <a:lin ang="2700000" scaled="0"/>
              </a:gradFill>
              <a:prstDash val="dash"/>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890247" y="1377291"/>
              <a:ext cx="4819526" cy="1107512"/>
              <a:chOff x="890247" y="1819251"/>
              <a:chExt cx="4819526" cy="1107512"/>
            </a:xfrm>
          </p:grpSpPr>
          <p:sp>
            <p:nvSpPr>
              <p:cNvPr id="22" name="文本框 21"/>
              <p:cNvSpPr txBox="1"/>
              <p:nvPr/>
            </p:nvSpPr>
            <p:spPr>
              <a:xfrm>
                <a:off x="1004314" y="2171830"/>
                <a:ext cx="4705459" cy="754933"/>
              </a:xfrm>
              <a:prstGeom prst="rect">
                <a:avLst/>
              </a:prstGeom>
            </p:spPr>
            <p:txBody>
              <a:bodyPr vert="horz" wrap="square" lIns="0" tIns="0" rIns="0" bIns="0" rtlCol="0" anchor="t" anchorCtr="0">
                <a:spAutoFit/>
              </a:bodyPr>
              <a:lstStyle/>
              <a:p>
                <a:pPr algn="l">
                  <a:lnSpc>
                    <a:spcPct val="120000"/>
                  </a:lnSpc>
                  <a:spcAft>
                    <a:spcPts val="500"/>
                  </a:spcAft>
                </a:pPr>
                <a:r>
                  <a:rPr lang="en-US" altLang="zh-CN" sz="1600" b="1" spc="28" dirty="0">
                    <a:latin typeface="+mn-ea"/>
                    <a:cs typeface="OPPOSans R" panose="00020600040101010101" pitchFamily="18" charset="-122"/>
                  </a:rPr>
                  <a:t>Vulcan.js provides a complete set of development tools and preset functions, enabling developers to build a fully functional Web application faster.</a:t>
                </a:r>
                <a:endParaRPr lang="zh-CN" altLang="en-US" sz="1100" b="1" dirty="0">
                  <a:latin typeface="+mn-ea"/>
                  <a:cs typeface="OPPOSans R" panose="00020600040101010101" pitchFamily="18" charset="-122"/>
                </a:endParaRPr>
              </a:p>
            </p:txBody>
          </p:sp>
          <p:sp>
            <p:nvSpPr>
              <p:cNvPr id="23" name="文本框 22"/>
              <p:cNvSpPr txBox="1"/>
              <p:nvPr/>
            </p:nvSpPr>
            <p:spPr>
              <a:xfrm>
                <a:off x="890247" y="1819251"/>
                <a:ext cx="4194626" cy="400110"/>
              </a:xfrm>
              <a:prstGeom prst="rect">
                <a:avLst/>
              </a:prstGeom>
            </p:spPr>
            <p:txBody>
              <a:bodyPr wrap="square">
                <a:spAutoFit/>
              </a:bodyPr>
              <a:lstStyle>
                <a:defPPr>
                  <a:defRPr lang="zh-CN"/>
                </a:defPPr>
                <a:lvl1pPr>
                  <a:lnSpc>
                    <a:spcPct val="120000"/>
                  </a:lnSpc>
                  <a:spcAft>
                    <a:spcPts val="500"/>
                  </a:spcAft>
                  <a:defRPr sz="24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nSpc>
                    <a:spcPct val="100000"/>
                  </a:lnSpc>
                </a:pPr>
                <a:r>
                  <a:rPr lang="en-US" altLang="zh-CN" sz="2000" dirty="0">
                    <a:latin typeface="+mj-ea"/>
                  </a:rPr>
                  <a:t>1. Need to develop quickly:</a:t>
                </a:r>
                <a:endParaRPr lang="zh-CN" altLang="en-US" sz="2000" dirty="0">
                  <a:latin typeface="+mj-ea"/>
                </a:endParaRPr>
              </a:p>
            </p:txBody>
          </p:sp>
        </p:grpSp>
      </p:grpSp>
      <p:grpSp>
        <p:nvGrpSpPr>
          <p:cNvPr id="33" name="组合 32"/>
          <p:cNvGrpSpPr/>
          <p:nvPr/>
        </p:nvGrpSpPr>
        <p:grpSpPr>
          <a:xfrm>
            <a:off x="6867957" y="1470374"/>
            <a:ext cx="4524734" cy="4438019"/>
            <a:chOff x="6682173" y="1310640"/>
            <a:chExt cx="4524734" cy="4438019"/>
          </a:xfrm>
        </p:grpSpPr>
        <p:grpSp>
          <p:nvGrpSpPr>
            <p:cNvPr id="2" name="组合 1"/>
            <p:cNvGrpSpPr/>
            <p:nvPr/>
          </p:nvGrpSpPr>
          <p:grpSpPr>
            <a:xfrm>
              <a:off x="8363336" y="2733040"/>
              <a:ext cx="1166812" cy="1119690"/>
              <a:chOff x="8363336" y="3175000"/>
              <a:chExt cx="1166812" cy="1119690"/>
            </a:xfrm>
          </p:grpSpPr>
          <p:sp>
            <p:nvSpPr>
              <p:cNvPr id="10" name="任意多边形: 形状 9"/>
              <p:cNvSpPr/>
              <p:nvPr/>
            </p:nvSpPr>
            <p:spPr>
              <a:xfrm>
                <a:off x="8363336" y="3175000"/>
                <a:ext cx="1166812" cy="1119690"/>
              </a:xfrm>
              <a:custGeom>
                <a:avLst/>
                <a:gdLst>
                  <a:gd name="connsiteX0" fmla="*/ 826289 w 827532"/>
                  <a:gd name="connsiteY0" fmla="*/ 92065 h 846006"/>
                  <a:gd name="connsiteX1" fmla="*/ 410618 w 827532"/>
                  <a:gd name="connsiteY1" fmla="*/ 844540 h 846006"/>
                  <a:gd name="connsiteX2" fmla="*/ -1243 w 827532"/>
                  <a:gd name="connsiteY2" fmla="*/ 88446 h 846006"/>
                  <a:gd name="connsiteX3" fmla="*/ 826289 w 827532"/>
                  <a:gd name="connsiteY3" fmla="*/ 91874 h 846006"/>
                </a:gdLst>
                <a:ahLst/>
                <a:cxnLst>
                  <a:cxn ang="0">
                    <a:pos x="connsiteX0" y="connsiteY0"/>
                  </a:cxn>
                  <a:cxn ang="0">
                    <a:pos x="connsiteX1" y="connsiteY1"/>
                  </a:cxn>
                  <a:cxn ang="0">
                    <a:pos x="connsiteX2" y="connsiteY2"/>
                  </a:cxn>
                  <a:cxn ang="0">
                    <a:pos x="connsiteX3" y="connsiteY3"/>
                  </a:cxn>
                </a:cxnLst>
                <a:rect l="l" t="t" r="r" b="b"/>
                <a:pathLst>
                  <a:path w="827532" h="846006">
                    <a:moveTo>
                      <a:pt x="826289" y="92065"/>
                    </a:moveTo>
                    <a:cubicBezTo>
                      <a:pt x="800571" y="390484"/>
                      <a:pt x="649505" y="663946"/>
                      <a:pt x="410618" y="844540"/>
                    </a:cubicBezTo>
                    <a:cubicBezTo>
                      <a:pt x="172493" y="662136"/>
                      <a:pt x="22854" y="387435"/>
                      <a:pt x="-1243" y="88446"/>
                    </a:cubicBezTo>
                    <a:cubicBezTo>
                      <a:pt x="261552" y="-32617"/>
                      <a:pt x="564447" y="-31379"/>
                      <a:pt x="826289" y="91874"/>
                    </a:cubicBezTo>
                    <a:close/>
                  </a:path>
                </a:pathLst>
              </a:custGeom>
              <a:gradFill flip="none" rotWithShape="1">
                <a:gsLst>
                  <a:gs pos="0">
                    <a:schemeClr val="accent2"/>
                  </a:gs>
                  <a:gs pos="100000">
                    <a:schemeClr val="accent2">
                      <a:lumMod val="60000"/>
                      <a:lumOff val="40000"/>
                    </a:schemeClr>
                  </a:gs>
                </a:gsLst>
                <a:lin ang="13500000" scaled="1"/>
                <a:tileRect/>
              </a:gradFill>
              <a:ln>
                <a:noFill/>
              </a:ln>
              <a:effectLst>
                <a:outerShdw blurRad="330200" dist="203200" dir="5400000" sx="90000" sy="90000" algn="t" rotWithShape="0">
                  <a:schemeClr val="accent1">
                    <a:lumMod val="5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500"/>
                  </a:spcAft>
                </a:pPr>
                <a:endParaRPr lang="zh-CN" altLang="en-US">
                  <a:solidFill>
                    <a:schemeClr val="lt1"/>
                  </a:solidFill>
                </a:endParaRPr>
              </a:p>
            </p:txBody>
          </p:sp>
          <p:sp>
            <p:nvSpPr>
              <p:cNvPr id="11" name="文本框 10"/>
              <p:cNvSpPr txBox="1"/>
              <p:nvPr/>
            </p:nvSpPr>
            <p:spPr>
              <a:xfrm>
                <a:off x="8475835" y="3353545"/>
                <a:ext cx="946895" cy="762600"/>
              </a:xfrm>
              <a:prstGeom prst="rect">
                <a:avLst/>
              </a:prstGeom>
            </p:spPr>
            <p:txBody>
              <a:bodyPr vert="horz" lIns="0" tIns="0" rIns="0" bIns="0" rtlCol="0" anchor="t" anchorCtr="0">
                <a:noAutofit/>
              </a:bodyPr>
              <a:lstStyle/>
              <a:p>
                <a:pPr algn="ctr">
                  <a:spcAft>
                    <a:spcPts val="500"/>
                  </a:spcAft>
                </a:pPr>
                <a:r>
                  <a:rPr lang="en-US" altLang="zh-CN" sz="2000" b="1" spc="-45" dirty="0">
                    <a:solidFill>
                      <a:srgbClr val="FFFFFF"/>
                    </a:solidFill>
                    <a:latin typeface="+mj-ea"/>
                    <a:ea typeface="+mj-ea"/>
                    <a:cs typeface="OPPOSans B" panose="00020600040101010101" pitchFamily="18" charset="-122"/>
                  </a:rPr>
                  <a:t>Vulcan</a:t>
                </a:r>
                <a:endParaRPr lang="en-US" altLang="zh-CN" sz="2000" b="1" spc="-45" dirty="0">
                  <a:solidFill>
                    <a:srgbClr val="FFFFFF"/>
                  </a:solidFill>
                  <a:latin typeface="+mj-ea"/>
                  <a:ea typeface="+mj-ea"/>
                  <a:cs typeface="OPPOSans B" panose="00020600040101010101" pitchFamily="18" charset="-122"/>
                </a:endParaRPr>
              </a:p>
            </p:txBody>
          </p:sp>
        </p:grpSp>
        <p:grpSp>
          <p:nvGrpSpPr>
            <p:cNvPr id="32" name="组合 31"/>
            <p:cNvGrpSpPr/>
            <p:nvPr/>
          </p:nvGrpSpPr>
          <p:grpSpPr>
            <a:xfrm>
              <a:off x="6682173" y="1310640"/>
              <a:ext cx="2819151" cy="2818654"/>
              <a:chOff x="6682173" y="1310640"/>
              <a:chExt cx="2819151" cy="2818654"/>
            </a:xfrm>
          </p:grpSpPr>
          <p:sp>
            <p:nvSpPr>
              <p:cNvPr id="5" name="椭圆 4"/>
              <p:cNvSpPr/>
              <p:nvPr/>
            </p:nvSpPr>
            <p:spPr>
              <a:xfrm rot="18900000">
                <a:off x="6682173" y="1310640"/>
                <a:ext cx="2819151" cy="2818654"/>
              </a:xfrm>
              <a:prstGeom prst="ellipse">
                <a:avLst/>
              </a:prstGeom>
              <a:ln w="63500" cap="rnd">
                <a:gradFill>
                  <a:gsLst>
                    <a:gs pos="0">
                      <a:schemeClr val="accent2"/>
                    </a:gs>
                    <a:gs pos="100000">
                      <a:schemeClr val="accent2">
                        <a:lumMod val="60000"/>
                        <a:lumOff val="40000"/>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Aft>
                    <a:spcPts val="500"/>
                  </a:spcAft>
                </a:pPr>
                <a:endParaRPr lang="zh-CN" altLang="en-US"/>
              </a:p>
            </p:txBody>
          </p:sp>
          <p:grpSp>
            <p:nvGrpSpPr>
              <p:cNvPr id="27" name="组合 26"/>
              <p:cNvGrpSpPr/>
              <p:nvPr/>
            </p:nvGrpSpPr>
            <p:grpSpPr>
              <a:xfrm>
                <a:off x="6736247" y="2324247"/>
                <a:ext cx="1848748" cy="952843"/>
                <a:chOff x="6736247" y="2766207"/>
                <a:chExt cx="1848748" cy="952843"/>
              </a:xfrm>
            </p:grpSpPr>
            <p:sp>
              <p:nvSpPr>
                <p:cNvPr id="7" name="文本框 6"/>
                <p:cNvSpPr txBox="1"/>
                <p:nvPr/>
              </p:nvSpPr>
              <p:spPr>
                <a:xfrm>
                  <a:off x="6736247" y="2766207"/>
                  <a:ext cx="1848748" cy="400110"/>
                </a:xfrm>
                <a:prstGeom prst="rect">
                  <a:avLst/>
                </a:prstGeom>
              </p:spPr>
              <p:txBody>
                <a:bodyPr wrap="square">
                  <a:spAutoFit/>
                </a:bodyPr>
                <a:lstStyle>
                  <a:defPPr>
                    <a:defRPr lang="zh-CN"/>
                  </a:defPPr>
                  <a:lvl1pPr>
                    <a:lnSpc>
                      <a:spcPct val="100000"/>
                    </a:lnSpc>
                    <a:spcAft>
                      <a:spcPts val="500"/>
                    </a:spcAft>
                    <a:defRPr sz="20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ctr"/>
                  <a:r>
                    <a:rPr lang="en-US" altLang="zh-CN" dirty="0"/>
                    <a:t>Appropriate</a:t>
                  </a:r>
                  <a:endParaRPr lang="zh-CN" altLang="en-US" dirty="0"/>
                </a:p>
              </p:txBody>
            </p:sp>
            <p:sp>
              <p:nvSpPr>
                <p:cNvPr id="24" name="任意多边形: 形状 23"/>
                <p:cNvSpPr/>
                <p:nvPr/>
              </p:nvSpPr>
              <p:spPr>
                <a:xfrm>
                  <a:off x="7355779" y="3138950"/>
                  <a:ext cx="609685" cy="580100"/>
                </a:xfrm>
                <a:custGeom>
                  <a:avLst/>
                  <a:gdLst>
                    <a:gd name="connsiteX0" fmla="*/ 454548 w 606441"/>
                    <a:gd name="connsiteY0" fmla="*/ 302103 h 577014"/>
                    <a:gd name="connsiteX1" fmla="*/ 454548 w 606441"/>
                    <a:gd name="connsiteY1" fmla="*/ 407595 h 577014"/>
                    <a:gd name="connsiteX2" fmla="*/ 493728 w 606441"/>
                    <a:gd name="connsiteY2" fmla="*/ 407595 h 577014"/>
                    <a:gd name="connsiteX3" fmla="*/ 493728 w 606441"/>
                    <a:gd name="connsiteY3" fmla="*/ 302103 h 577014"/>
                    <a:gd name="connsiteX4" fmla="*/ 112781 w 606441"/>
                    <a:gd name="connsiteY4" fmla="*/ 302103 h 577014"/>
                    <a:gd name="connsiteX5" fmla="*/ 112781 w 606441"/>
                    <a:gd name="connsiteY5" fmla="*/ 407595 h 577014"/>
                    <a:gd name="connsiteX6" fmla="*/ 151925 w 606441"/>
                    <a:gd name="connsiteY6" fmla="*/ 407595 h 577014"/>
                    <a:gd name="connsiteX7" fmla="*/ 151925 w 606441"/>
                    <a:gd name="connsiteY7" fmla="*/ 302103 h 577014"/>
                    <a:gd name="connsiteX8" fmla="*/ 454548 w 606441"/>
                    <a:gd name="connsiteY8" fmla="*/ 254734 h 577014"/>
                    <a:gd name="connsiteX9" fmla="*/ 454548 w 606441"/>
                    <a:gd name="connsiteY9" fmla="*/ 284328 h 577014"/>
                    <a:gd name="connsiteX10" fmla="*/ 493728 w 606441"/>
                    <a:gd name="connsiteY10" fmla="*/ 284328 h 577014"/>
                    <a:gd name="connsiteX11" fmla="*/ 493728 w 606441"/>
                    <a:gd name="connsiteY11" fmla="*/ 254734 h 577014"/>
                    <a:gd name="connsiteX12" fmla="*/ 112781 w 606441"/>
                    <a:gd name="connsiteY12" fmla="*/ 254734 h 577014"/>
                    <a:gd name="connsiteX13" fmla="*/ 112781 w 606441"/>
                    <a:gd name="connsiteY13" fmla="*/ 284328 h 577014"/>
                    <a:gd name="connsiteX14" fmla="*/ 151925 w 606441"/>
                    <a:gd name="connsiteY14" fmla="*/ 284328 h 577014"/>
                    <a:gd name="connsiteX15" fmla="*/ 151925 w 606441"/>
                    <a:gd name="connsiteY15" fmla="*/ 254734 h 577014"/>
                    <a:gd name="connsiteX16" fmla="*/ 445643 w 606441"/>
                    <a:gd name="connsiteY16" fmla="*/ 236959 h 577014"/>
                    <a:gd name="connsiteX17" fmla="*/ 502633 w 606441"/>
                    <a:gd name="connsiteY17" fmla="*/ 236959 h 577014"/>
                    <a:gd name="connsiteX18" fmla="*/ 511537 w 606441"/>
                    <a:gd name="connsiteY18" fmla="*/ 245847 h 577014"/>
                    <a:gd name="connsiteX19" fmla="*/ 511537 w 606441"/>
                    <a:gd name="connsiteY19" fmla="*/ 416482 h 577014"/>
                    <a:gd name="connsiteX20" fmla="*/ 502633 w 606441"/>
                    <a:gd name="connsiteY20" fmla="*/ 425369 h 577014"/>
                    <a:gd name="connsiteX21" fmla="*/ 445643 w 606441"/>
                    <a:gd name="connsiteY21" fmla="*/ 425369 h 577014"/>
                    <a:gd name="connsiteX22" fmla="*/ 436738 w 606441"/>
                    <a:gd name="connsiteY22" fmla="*/ 416482 h 577014"/>
                    <a:gd name="connsiteX23" fmla="*/ 436738 w 606441"/>
                    <a:gd name="connsiteY23" fmla="*/ 245847 h 577014"/>
                    <a:gd name="connsiteX24" fmla="*/ 445643 w 606441"/>
                    <a:gd name="connsiteY24" fmla="*/ 236959 h 577014"/>
                    <a:gd name="connsiteX25" fmla="*/ 103885 w 606441"/>
                    <a:gd name="connsiteY25" fmla="*/ 236959 h 577014"/>
                    <a:gd name="connsiteX26" fmla="*/ 160821 w 606441"/>
                    <a:gd name="connsiteY26" fmla="*/ 236959 h 577014"/>
                    <a:gd name="connsiteX27" fmla="*/ 169718 w 606441"/>
                    <a:gd name="connsiteY27" fmla="*/ 245847 h 577014"/>
                    <a:gd name="connsiteX28" fmla="*/ 169718 w 606441"/>
                    <a:gd name="connsiteY28" fmla="*/ 416482 h 577014"/>
                    <a:gd name="connsiteX29" fmla="*/ 160821 w 606441"/>
                    <a:gd name="connsiteY29" fmla="*/ 425369 h 577014"/>
                    <a:gd name="connsiteX30" fmla="*/ 103885 w 606441"/>
                    <a:gd name="connsiteY30" fmla="*/ 425369 h 577014"/>
                    <a:gd name="connsiteX31" fmla="*/ 94989 w 606441"/>
                    <a:gd name="connsiteY31" fmla="*/ 416482 h 577014"/>
                    <a:gd name="connsiteX32" fmla="*/ 94989 w 606441"/>
                    <a:gd name="connsiteY32" fmla="*/ 245847 h 577014"/>
                    <a:gd name="connsiteX33" fmla="*/ 103885 w 606441"/>
                    <a:gd name="connsiteY33" fmla="*/ 236959 h 577014"/>
                    <a:gd name="connsiteX34" fmla="*/ 360392 w 606441"/>
                    <a:gd name="connsiteY34" fmla="*/ 77270 h 577014"/>
                    <a:gd name="connsiteX35" fmla="*/ 374806 w 606441"/>
                    <a:gd name="connsiteY35" fmla="*/ 86684 h 577014"/>
                    <a:gd name="connsiteX36" fmla="*/ 377387 w 606441"/>
                    <a:gd name="connsiteY36" fmla="*/ 98939 h 577014"/>
                    <a:gd name="connsiteX37" fmla="*/ 370002 w 606441"/>
                    <a:gd name="connsiteY37" fmla="*/ 103025 h 577014"/>
                    <a:gd name="connsiteX38" fmla="*/ 365108 w 606441"/>
                    <a:gd name="connsiteY38" fmla="*/ 101515 h 577014"/>
                    <a:gd name="connsiteX39" fmla="*/ 350605 w 606441"/>
                    <a:gd name="connsiteY39" fmla="*/ 92101 h 577014"/>
                    <a:gd name="connsiteX40" fmla="*/ 348114 w 606441"/>
                    <a:gd name="connsiteY40" fmla="*/ 79845 h 577014"/>
                    <a:gd name="connsiteX41" fmla="*/ 360392 w 606441"/>
                    <a:gd name="connsiteY41" fmla="*/ 77270 h 577014"/>
                    <a:gd name="connsiteX42" fmla="*/ 303139 w 606441"/>
                    <a:gd name="connsiteY42" fmla="*/ 17773 h 577014"/>
                    <a:gd name="connsiteX43" fmla="*/ 302872 w 606441"/>
                    <a:gd name="connsiteY43" fmla="*/ 17862 h 577014"/>
                    <a:gd name="connsiteX44" fmla="*/ 301626 w 606441"/>
                    <a:gd name="connsiteY44" fmla="*/ 17951 h 577014"/>
                    <a:gd name="connsiteX45" fmla="*/ 301270 w 606441"/>
                    <a:gd name="connsiteY45" fmla="*/ 17951 h 577014"/>
                    <a:gd name="connsiteX46" fmla="*/ 300914 w 606441"/>
                    <a:gd name="connsiteY46" fmla="*/ 18129 h 577014"/>
                    <a:gd name="connsiteX47" fmla="*/ 300291 w 606441"/>
                    <a:gd name="connsiteY47" fmla="*/ 18306 h 577014"/>
                    <a:gd name="connsiteX48" fmla="*/ 299578 w 606441"/>
                    <a:gd name="connsiteY48" fmla="*/ 18484 h 577014"/>
                    <a:gd name="connsiteX49" fmla="*/ 299311 w 606441"/>
                    <a:gd name="connsiteY49" fmla="*/ 18573 h 577014"/>
                    <a:gd name="connsiteX50" fmla="*/ 298065 w 606441"/>
                    <a:gd name="connsiteY50" fmla="*/ 19195 h 577014"/>
                    <a:gd name="connsiteX51" fmla="*/ 297353 w 606441"/>
                    <a:gd name="connsiteY51" fmla="*/ 19639 h 577014"/>
                    <a:gd name="connsiteX52" fmla="*/ 22322 w 606441"/>
                    <a:gd name="connsiteY52" fmla="*/ 199506 h 577014"/>
                    <a:gd name="connsiteX53" fmla="*/ 17960 w 606441"/>
                    <a:gd name="connsiteY53" fmla="*/ 205905 h 577014"/>
                    <a:gd name="connsiteX54" fmla="*/ 19473 w 606441"/>
                    <a:gd name="connsiteY54" fmla="*/ 213459 h 577014"/>
                    <a:gd name="connsiteX55" fmla="*/ 27929 w 606441"/>
                    <a:gd name="connsiteY55" fmla="*/ 217991 h 577014"/>
                    <a:gd name="connsiteX56" fmla="*/ 33447 w 606441"/>
                    <a:gd name="connsiteY56" fmla="*/ 216391 h 577014"/>
                    <a:gd name="connsiteX57" fmla="*/ 298332 w 606441"/>
                    <a:gd name="connsiteY57" fmla="*/ 43100 h 577014"/>
                    <a:gd name="connsiteX58" fmla="*/ 308123 w 606441"/>
                    <a:gd name="connsiteY58" fmla="*/ 43100 h 577014"/>
                    <a:gd name="connsiteX59" fmla="*/ 331443 w 606441"/>
                    <a:gd name="connsiteY59" fmla="*/ 58385 h 577014"/>
                    <a:gd name="connsiteX60" fmla="*/ 334024 w 606441"/>
                    <a:gd name="connsiteY60" fmla="*/ 70649 h 577014"/>
                    <a:gd name="connsiteX61" fmla="*/ 321652 w 606441"/>
                    <a:gd name="connsiteY61" fmla="*/ 73226 h 577014"/>
                    <a:gd name="connsiteX62" fmla="*/ 303228 w 606441"/>
                    <a:gd name="connsiteY62" fmla="*/ 61140 h 577014"/>
                    <a:gd name="connsiteX63" fmla="*/ 65223 w 606441"/>
                    <a:gd name="connsiteY63" fmla="*/ 216835 h 577014"/>
                    <a:gd name="connsiteX64" fmla="*/ 65223 w 606441"/>
                    <a:gd name="connsiteY64" fmla="*/ 217458 h 577014"/>
                    <a:gd name="connsiteX65" fmla="*/ 65223 w 606441"/>
                    <a:gd name="connsiteY65" fmla="*/ 502366 h 577014"/>
                    <a:gd name="connsiteX66" fmla="*/ 170251 w 606441"/>
                    <a:gd name="connsiteY66" fmla="*/ 502366 h 577014"/>
                    <a:gd name="connsiteX67" fmla="*/ 179152 w 606441"/>
                    <a:gd name="connsiteY67" fmla="*/ 511253 h 577014"/>
                    <a:gd name="connsiteX68" fmla="*/ 170251 w 606441"/>
                    <a:gd name="connsiteY68" fmla="*/ 520139 h 577014"/>
                    <a:gd name="connsiteX69" fmla="*/ 65223 w 606441"/>
                    <a:gd name="connsiteY69" fmla="*/ 520139 h 577014"/>
                    <a:gd name="connsiteX70" fmla="*/ 65223 w 606441"/>
                    <a:gd name="connsiteY70" fmla="*/ 559241 h 577014"/>
                    <a:gd name="connsiteX71" fmla="*/ 199357 w 606441"/>
                    <a:gd name="connsiteY71" fmla="*/ 559241 h 577014"/>
                    <a:gd name="connsiteX72" fmla="*/ 199357 w 606441"/>
                    <a:gd name="connsiteY72" fmla="*/ 245895 h 577014"/>
                    <a:gd name="connsiteX73" fmla="*/ 208257 w 606441"/>
                    <a:gd name="connsiteY73" fmla="*/ 237009 h 577014"/>
                    <a:gd name="connsiteX74" fmla="*/ 398109 w 606441"/>
                    <a:gd name="connsiteY74" fmla="*/ 237009 h 577014"/>
                    <a:gd name="connsiteX75" fmla="*/ 407010 w 606441"/>
                    <a:gd name="connsiteY75" fmla="*/ 245895 h 577014"/>
                    <a:gd name="connsiteX76" fmla="*/ 407010 w 606441"/>
                    <a:gd name="connsiteY76" fmla="*/ 559241 h 577014"/>
                    <a:gd name="connsiteX77" fmla="*/ 541144 w 606441"/>
                    <a:gd name="connsiteY77" fmla="*/ 559241 h 577014"/>
                    <a:gd name="connsiteX78" fmla="*/ 541144 w 606441"/>
                    <a:gd name="connsiteY78" fmla="*/ 520139 h 577014"/>
                    <a:gd name="connsiteX79" fmla="*/ 436115 w 606441"/>
                    <a:gd name="connsiteY79" fmla="*/ 520139 h 577014"/>
                    <a:gd name="connsiteX80" fmla="*/ 427215 w 606441"/>
                    <a:gd name="connsiteY80" fmla="*/ 511253 h 577014"/>
                    <a:gd name="connsiteX81" fmla="*/ 436115 w 606441"/>
                    <a:gd name="connsiteY81" fmla="*/ 502366 h 577014"/>
                    <a:gd name="connsiteX82" fmla="*/ 541144 w 606441"/>
                    <a:gd name="connsiteY82" fmla="*/ 502366 h 577014"/>
                    <a:gd name="connsiteX83" fmla="*/ 541144 w 606441"/>
                    <a:gd name="connsiteY83" fmla="*/ 217458 h 577014"/>
                    <a:gd name="connsiteX84" fmla="*/ 541144 w 606441"/>
                    <a:gd name="connsiteY84" fmla="*/ 216835 h 577014"/>
                    <a:gd name="connsiteX85" fmla="*/ 394104 w 606441"/>
                    <a:gd name="connsiteY85" fmla="*/ 120592 h 577014"/>
                    <a:gd name="connsiteX86" fmla="*/ 391523 w 606441"/>
                    <a:gd name="connsiteY86" fmla="*/ 108329 h 577014"/>
                    <a:gd name="connsiteX87" fmla="*/ 403895 w 606441"/>
                    <a:gd name="connsiteY87" fmla="*/ 105752 h 577014"/>
                    <a:gd name="connsiteX88" fmla="*/ 573009 w 606441"/>
                    <a:gd name="connsiteY88" fmla="*/ 216391 h 577014"/>
                    <a:gd name="connsiteX89" fmla="*/ 578527 w 606441"/>
                    <a:gd name="connsiteY89" fmla="*/ 217991 h 577014"/>
                    <a:gd name="connsiteX90" fmla="*/ 586983 w 606441"/>
                    <a:gd name="connsiteY90" fmla="*/ 213459 h 577014"/>
                    <a:gd name="connsiteX91" fmla="*/ 588407 w 606441"/>
                    <a:gd name="connsiteY91" fmla="*/ 205905 h 577014"/>
                    <a:gd name="connsiteX92" fmla="*/ 584045 w 606441"/>
                    <a:gd name="connsiteY92" fmla="*/ 199506 h 577014"/>
                    <a:gd name="connsiteX93" fmla="*/ 309102 w 606441"/>
                    <a:gd name="connsiteY93" fmla="*/ 19639 h 577014"/>
                    <a:gd name="connsiteX94" fmla="*/ 308301 w 606441"/>
                    <a:gd name="connsiteY94" fmla="*/ 19195 h 577014"/>
                    <a:gd name="connsiteX95" fmla="*/ 307055 w 606441"/>
                    <a:gd name="connsiteY95" fmla="*/ 18573 h 577014"/>
                    <a:gd name="connsiteX96" fmla="*/ 306877 w 606441"/>
                    <a:gd name="connsiteY96" fmla="*/ 18484 h 577014"/>
                    <a:gd name="connsiteX97" fmla="*/ 306076 w 606441"/>
                    <a:gd name="connsiteY97" fmla="*/ 18306 h 577014"/>
                    <a:gd name="connsiteX98" fmla="*/ 305542 w 606441"/>
                    <a:gd name="connsiteY98" fmla="*/ 18129 h 577014"/>
                    <a:gd name="connsiteX99" fmla="*/ 305186 w 606441"/>
                    <a:gd name="connsiteY99" fmla="*/ 17951 h 577014"/>
                    <a:gd name="connsiteX100" fmla="*/ 304741 w 606441"/>
                    <a:gd name="connsiteY100" fmla="*/ 17951 h 577014"/>
                    <a:gd name="connsiteX101" fmla="*/ 303495 w 606441"/>
                    <a:gd name="connsiteY101" fmla="*/ 17862 h 577014"/>
                    <a:gd name="connsiteX102" fmla="*/ 303139 w 606441"/>
                    <a:gd name="connsiteY102" fmla="*/ 17773 h 577014"/>
                    <a:gd name="connsiteX103" fmla="*/ 303228 w 606441"/>
                    <a:gd name="connsiteY103" fmla="*/ 0 h 577014"/>
                    <a:gd name="connsiteX104" fmla="*/ 305542 w 606441"/>
                    <a:gd name="connsiteY104" fmla="*/ 177 h 577014"/>
                    <a:gd name="connsiteX105" fmla="*/ 306165 w 606441"/>
                    <a:gd name="connsiteY105" fmla="*/ 266 h 577014"/>
                    <a:gd name="connsiteX106" fmla="*/ 308568 w 606441"/>
                    <a:gd name="connsiteY106" fmla="*/ 533 h 577014"/>
                    <a:gd name="connsiteX107" fmla="*/ 310971 w 606441"/>
                    <a:gd name="connsiteY107" fmla="*/ 1155 h 577014"/>
                    <a:gd name="connsiteX108" fmla="*/ 311594 w 606441"/>
                    <a:gd name="connsiteY108" fmla="*/ 1422 h 577014"/>
                    <a:gd name="connsiteX109" fmla="*/ 313731 w 606441"/>
                    <a:gd name="connsiteY109" fmla="*/ 2044 h 577014"/>
                    <a:gd name="connsiteX110" fmla="*/ 317113 w 606441"/>
                    <a:gd name="connsiteY110" fmla="*/ 3821 h 577014"/>
                    <a:gd name="connsiteX111" fmla="*/ 318448 w 606441"/>
                    <a:gd name="connsiteY111" fmla="*/ 4532 h 577014"/>
                    <a:gd name="connsiteX112" fmla="*/ 318804 w 606441"/>
                    <a:gd name="connsiteY112" fmla="*/ 4799 h 577014"/>
                    <a:gd name="connsiteX113" fmla="*/ 593836 w 606441"/>
                    <a:gd name="connsiteY113" fmla="*/ 184666 h 577014"/>
                    <a:gd name="connsiteX114" fmla="*/ 605852 w 606441"/>
                    <a:gd name="connsiteY114" fmla="*/ 202261 h 577014"/>
                    <a:gd name="connsiteX115" fmla="*/ 601847 w 606441"/>
                    <a:gd name="connsiteY115" fmla="*/ 223234 h 577014"/>
                    <a:gd name="connsiteX116" fmla="*/ 578527 w 606441"/>
                    <a:gd name="connsiteY116" fmla="*/ 235764 h 577014"/>
                    <a:gd name="connsiteX117" fmla="*/ 563218 w 606441"/>
                    <a:gd name="connsiteY117" fmla="*/ 231232 h 577014"/>
                    <a:gd name="connsiteX118" fmla="*/ 558945 w 606441"/>
                    <a:gd name="connsiteY118" fmla="*/ 228388 h 577014"/>
                    <a:gd name="connsiteX119" fmla="*/ 558945 w 606441"/>
                    <a:gd name="connsiteY119" fmla="*/ 559241 h 577014"/>
                    <a:gd name="connsiteX120" fmla="*/ 569003 w 606441"/>
                    <a:gd name="connsiteY120" fmla="*/ 559241 h 577014"/>
                    <a:gd name="connsiteX121" fmla="*/ 577904 w 606441"/>
                    <a:gd name="connsiteY121" fmla="*/ 568128 h 577014"/>
                    <a:gd name="connsiteX122" fmla="*/ 569003 w 606441"/>
                    <a:gd name="connsiteY122" fmla="*/ 577014 h 577014"/>
                    <a:gd name="connsiteX123" fmla="*/ 379151 w 606441"/>
                    <a:gd name="connsiteY123" fmla="*/ 577014 h 577014"/>
                    <a:gd name="connsiteX124" fmla="*/ 370250 w 606441"/>
                    <a:gd name="connsiteY124" fmla="*/ 568128 h 577014"/>
                    <a:gd name="connsiteX125" fmla="*/ 379151 w 606441"/>
                    <a:gd name="connsiteY125" fmla="*/ 559241 h 577014"/>
                    <a:gd name="connsiteX126" fmla="*/ 389209 w 606441"/>
                    <a:gd name="connsiteY126" fmla="*/ 559241 h 577014"/>
                    <a:gd name="connsiteX127" fmla="*/ 389209 w 606441"/>
                    <a:gd name="connsiteY127" fmla="*/ 254782 h 577014"/>
                    <a:gd name="connsiteX128" fmla="*/ 217158 w 606441"/>
                    <a:gd name="connsiteY128" fmla="*/ 254782 h 577014"/>
                    <a:gd name="connsiteX129" fmla="*/ 217158 w 606441"/>
                    <a:gd name="connsiteY129" fmla="*/ 559241 h 577014"/>
                    <a:gd name="connsiteX130" fmla="*/ 227216 w 606441"/>
                    <a:gd name="connsiteY130" fmla="*/ 559241 h 577014"/>
                    <a:gd name="connsiteX131" fmla="*/ 236116 w 606441"/>
                    <a:gd name="connsiteY131" fmla="*/ 568128 h 577014"/>
                    <a:gd name="connsiteX132" fmla="*/ 227216 w 606441"/>
                    <a:gd name="connsiteY132" fmla="*/ 577014 h 577014"/>
                    <a:gd name="connsiteX133" fmla="*/ 37364 w 606441"/>
                    <a:gd name="connsiteY133" fmla="*/ 577014 h 577014"/>
                    <a:gd name="connsiteX134" fmla="*/ 28463 w 606441"/>
                    <a:gd name="connsiteY134" fmla="*/ 568128 h 577014"/>
                    <a:gd name="connsiteX135" fmla="*/ 37364 w 606441"/>
                    <a:gd name="connsiteY135" fmla="*/ 559241 h 577014"/>
                    <a:gd name="connsiteX136" fmla="*/ 47422 w 606441"/>
                    <a:gd name="connsiteY136" fmla="*/ 559241 h 577014"/>
                    <a:gd name="connsiteX137" fmla="*/ 47422 w 606441"/>
                    <a:gd name="connsiteY137" fmla="*/ 228388 h 577014"/>
                    <a:gd name="connsiteX138" fmla="*/ 43149 w 606441"/>
                    <a:gd name="connsiteY138" fmla="*/ 231232 h 577014"/>
                    <a:gd name="connsiteX139" fmla="*/ 27929 w 606441"/>
                    <a:gd name="connsiteY139" fmla="*/ 235764 h 577014"/>
                    <a:gd name="connsiteX140" fmla="*/ 4520 w 606441"/>
                    <a:gd name="connsiteY140" fmla="*/ 223234 h 577014"/>
                    <a:gd name="connsiteX141" fmla="*/ 604 w 606441"/>
                    <a:gd name="connsiteY141" fmla="*/ 202261 h 577014"/>
                    <a:gd name="connsiteX142" fmla="*/ 12620 w 606441"/>
                    <a:gd name="connsiteY142" fmla="*/ 184666 h 577014"/>
                    <a:gd name="connsiteX143" fmla="*/ 287652 w 606441"/>
                    <a:gd name="connsiteY143" fmla="*/ 4710 h 577014"/>
                    <a:gd name="connsiteX144" fmla="*/ 287830 w 606441"/>
                    <a:gd name="connsiteY144" fmla="*/ 4621 h 577014"/>
                    <a:gd name="connsiteX145" fmla="*/ 287919 w 606441"/>
                    <a:gd name="connsiteY145" fmla="*/ 4532 h 577014"/>
                    <a:gd name="connsiteX146" fmla="*/ 289343 w 606441"/>
                    <a:gd name="connsiteY146" fmla="*/ 3821 h 577014"/>
                    <a:gd name="connsiteX147" fmla="*/ 292725 w 606441"/>
                    <a:gd name="connsiteY147" fmla="*/ 2044 h 577014"/>
                    <a:gd name="connsiteX148" fmla="*/ 294772 w 606441"/>
                    <a:gd name="connsiteY148" fmla="*/ 1333 h 577014"/>
                    <a:gd name="connsiteX149" fmla="*/ 295484 w 606441"/>
                    <a:gd name="connsiteY149" fmla="*/ 1155 h 577014"/>
                    <a:gd name="connsiteX150" fmla="*/ 297798 w 606441"/>
                    <a:gd name="connsiteY150" fmla="*/ 533 h 577014"/>
                    <a:gd name="connsiteX151" fmla="*/ 300202 w 606441"/>
                    <a:gd name="connsiteY151" fmla="*/ 266 h 577014"/>
                    <a:gd name="connsiteX152" fmla="*/ 300914 w 606441"/>
                    <a:gd name="connsiteY152" fmla="*/ 177 h 577014"/>
                    <a:gd name="connsiteX153" fmla="*/ 303228 w 606441"/>
                    <a:gd name="connsiteY153" fmla="*/ 0 h 5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06441" h="577014">
                      <a:moveTo>
                        <a:pt x="454548" y="302103"/>
                      </a:moveTo>
                      <a:lnTo>
                        <a:pt x="454548" y="407595"/>
                      </a:lnTo>
                      <a:lnTo>
                        <a:pt x="493728" y="407595"/>
                      </a:lnTo>
                      <a:lnTo>
                        <a:pt x="493728" y="302103"/>
                      </a:lnTo>
                      <a:close/>
                      <a:moveTo>
                        <a:pt x="112781" y="302103"/>
                      </a:moveTo>
                      <a:lnTo>
                        <a:pt x="112781" y="407595"/>
                      </a:lnTo>
                      <a:lnTo>
                        <a:pt x="151925" y="407595"/>
                      </a:lnTo>
                      <a:lnTo>
                        <a:pt x="151925" y="302103"/>
                      </a:lnTo>
                      <a:close/>
                      <a:moveTo>
                        <a:pt x="454548" y="254734"/>
                      </a:moveTo>
                      <a:lnTo>
                        <a:pt x="454548" y="284328"/>
                      </a:lnTo>
                      <a:lnTo>
                        <a:pt x="493728" y="284328"/>
                      </a:lnTo>
                      <a:lnTo>
                        <a:pt x="493728" y="254734"/>
                      </a:lnTo>
                      <a:close/>
                      <a:moveTo>
                        <a:pt x="112781" y="254734"/>
                      </a:moveTo>
                      <a:lnTo>
                        <a:pt x="112781" y="284328"/>
                      </a:lnTo>
                      <a:lnTo>
                        <a:pt x="151925" y="284328"/>
                      </a:lnTo>
                      <a:lnTo>
                        <a:pt x="151925" y="254734"/>
                      </a:lnTo>
                      <a:close/>
                      <a:moveTo>
                        <a:pt x="445643" y="236959"/>
                      </a:moveTo>
                      <a:lnTo>
                        <a:pt x="502633" y="236959"/>
                      </a:lnTo>
                      <a:cubicBezTo>
                        <a:pt x="507530" y="236959"/>
                        <a:pt x="511537" y="240870"/>
                        <a:pt x="511537" y="245847"/>
                      </a:cubicBezTo>
                      <a:lnTo>
                        <a:pt x="511537" y="416482"/>
                      </a:lnTo>
                      <a:cubicBezTo>
                        <a:pt x="511537" y="421370"/>
                        <a:pt x="507530" y="425369"/>
                        <a:pt x="502633" y="425369"/>
                      </a:cubicBezTo>
                      <a:lnTo>
                        <a:pt x="445643" y="425369"/>
                      </a:lnTo>
                      <a:cubicBezTo>
                        <a:pt x="440745" y="425369"/>
                        <a:pt x="436738" y="421370"/>
                        <a:pt x="436738" y="416482"/>
                      </a:cubicBezTo>
                      <a:lnTo>
                        <a:pt x="436738" y="245847"/>
                      </a:lnTo>
                      <a:cubicBezTo>
                        <a:pt x="436738" y="240870"/>
                        <a:pt x="440745" y="236959"/>
                        <a:pt x="445643" y="236959"/>
                      </a:cubicBezTo>
                      <a:close/>
                      <a:moveTo>
                        <a:pt x="103885" y="236959"/>
                      </a:moveTo>
                      <a:lnTo>
                        <a:pt x="160821" y="236959"/>
                      </a:lnTo>
                      <a:cubicBezTo>
                        <a:pt x="165714" y="236959"/>
                        <a:pt x="169718" y="240870"/>
                        <a:pt x="169718" y="245847"/>
                      </a:cubicBezTo>
                      <a:lnTo>
                        <a:pt x="169718" y="416482"/>
                      </a:lnTo>
                      <a:cubicBezTo>
                        <a:pt x="169718" y="421370"/>
                        <a:pt x="165714" y="425369"/>
                        <a:pt x="160821" y="425369"/>
                      </a:cubicBezTo>
                      <a:lnTo>
                        <a:pt x="103885" y="425369"/>
                      </a:lnTo>
                      <a:cubicBezTo>
                        <a:pt x="98992" y="425369"/>
                        <a:pt x="94989" y="421370"/>
                        <a:pt x="94989" y="416482"/>
                      </a:cubicBezTo>
                      <a:lnTo>
                        <a:pt x="94989" y="245847"/>
                      </a:lnTo>
                      <a:cubicBezTo>
                        <a:pt x="94989" y="240870"/>
                        <a:pt x="98992" y="236959"/>
                        <a:pt x="103885" y="236959"/>
                      </a:cubicBezTo>
                      <a:close/>
                      <a:moveTo>
                        <a:pt x="360392" y="77270"/>
                      </a:moveTo>
                      <a:lnTo>
                        <a:pt x="374806" y="86684"/>
                      </a:lnTo>
                      <a:cubicBezTo>
                        <a:pt x="378988" y="89348"/>
                        <a:pt x="380145" y="94854"/>
                        <a:pt x="377387" y="98939"/>
                      </a:cubicBezTo>
                      <a:cubicBezTo>
                        <a:pt x="375696" y="101604"/>
                        <a:pt x="372849" y="103025"/>
                        <a:pt x="370002" y="103025"/>
                      </a:cubicBezTo>
                      <a:cubicBezTo>
                        <a:pt x="368311" y="103025"/>
                        <a:pt x="366621" y="102492"/>
                        <a:pt x="365108" y="101515"/>
                      </a:cubicBezTo>
                      <a:lnTo>
                        <a:pt x="350605" y="92101"/>
                      </a:lnTo>
                      <a:cubicBezTo>
                        <a:pt x="346512" y="89437"/>
                        <a:pt x="345356" y="83931"/>
                        <a:pt x="348114" y="79845"/>
                      </a:cubicBezTo>
                      <a:cubicBezTo>
                        <a:pt x="350783" y="75671"/>
                        <a:pt x="356300" y="74517"/>
                        <a:pt x="360392" y="77270"/>
                      </a:cubicBezTo>
                      <a:close/>
                      <a:moveTo>
                        <a:pt x="303139" y="17773"/>
                      </a:moveTo>
                      <a:cubicBezTo>
                        <a:pt x="303139" y="17773"/>
                        <a:pt x="302961" y="17862"/>
                        <a:pt x="302872" y="17862"/>
                      </a:cubicBezTo>
                      <a:lnTo>
                        <a:pt x="301626" y="17951"/>
                      </a:lnTo>
                      <a:cubicBezTo>
                        <a:pt x="301537" y="17951"/>
                        <a:pt x="301359" y="17951"/>
                        <a:pt x="301270" y="17951"/>
                      </a:cubicBezTo>
                      <a:cubicBezTo>
                        <a:pt x="301181" y="18040"/>
                        <a:pt x="301003" y="18040"/>
                        <a:pt x="300914" y="18129"/>
                      </a:cubicBezTo>
                      <a:lnTo>
                        <a:pt x="300291" y="18306"/>
                      </a:lnTo>
                      <a:cubicBezTo>
                        <a:pt x="300024" y="18395"/>
                        <a:pt x="299845" y="18395"/>
                        <a:pt x="299578" y="18484"/>
                      </a:cubicBezTo>
                      <a:cubicBezTo>
                        <a:pt x="299489" y="18484"/>
                        <a:pt x="299400" y="18573"/>
                        <a:pt x="299311" y="18573"/>
                      </a:cubicBezTo>
                      <a:cubicBezTo>
                        <a:pt x="298955" y="18751"/>
                        <a:pt x="298421" y="19017"/>
                        <a:pt x="298065" y="19195"/>
                      </a:cubicBezTo>
                      <a:cubicBezTo>
                        <a:pt x="297887" y="19373"/>
                        <a:pt x="297620" y="19551"/>
                        <a:pt x="297353" y="19639"/>
                      </a:cubicBezTo>
                      <a:lnTo>
                        <a:pt x="22322" y="199506"/>
                      </a:lnTo>
                      <a:cubicBezTo>
                        <a:pt x="20096" y="201017"/>
                        <a:pt x="18583" y="203239"/>
                        <a:pt x="17960" y="205905"/>
                      </a:cubicBezTo>
                      <a:cubicBezTo>
                        <a:pt x="17426" y="208571"/>
                        <a:pt x="17960" y="211237"/>
                        <a:pt x="19473" y="213459"/>
                      </a:cubicBezTo>
                      <a:cubicBezTo>
                        <a:pt x="21343" y="216302"/>
                        <a:pt x="24458" y="217991"/>
                        <a:pt x="27929" y="217991"/>
                      </a:cubicBezTo>
                      <a:cubicBezTo>
                        <a:pt x="29887" y="217991"/>
                        <a:pt x="31756" y="217458"/>
                        <a:pt x="33447" y="216391"/>
                      </a:cubicBezTo>
                      <a:lnTo>
                        <a:pt x="298332" y="43100"/>
                      </a:lnTo>
                      <a:cubicBezTo>
                        <a:pt x="301270" y="41145"/>
                        <a:pt x="305097" y="41145"/>
                        <a:pt x="308123" y="43100"/>
                      </a:cubicBezTo>
                      <a:lnTo>
                        <a:pt x="331443" y="58385"/>
                      </a:lnTo>
                      <a:cubicBezTo>
                        <a:pt x="335537" y="61051"/>
                        <a:pt x="336694" y="66561"/>
                        <a:pt x="334024" y="70649"/>
                      </a:cubicBezTo>
                      <a:cubicBezTo>
                        <a:pt x="331265" y="74737"/>
                        <a:pt x="325747" y="75892"/>
                        <a:pt x="321652" y="73226"/>
                      </a:cubicBezTo>
                      <a:lnTo>
                        <a:pt x="303228" y="61140"/>
                      </a:lnTo>
                      <a:lnTo>
                        <a:pt x="65223" y="216835"/>
                      </a:lnTo>
                      <a:cubicBezTo>
                        <a:pt x="65223" y="217013"/>
                        <a:pt x="65223" y="217191"/>
                        <a:pt x="65223" y="217458"/>
                      </a:cubicBezTo>
                      <a:lnTo>
                        <a:pt x="65223" y="502366"/>
                      </a:lnTo>
                      <a:lnTo>
                        <a:pt x="170251" y="502366"/>
                      </a:lnTo>
                      <a:cubicBezTo>
                        <a:pt x="175236" y="502366"/>
                        <a:pt x="179152" y="506365"/>
                        <a:pt x="179152" y="511253"/>
                      </a:cubicBezTo>
                      <a:cubicBezTo>
                        <a:pt x="179152" y="516229"/>
                        <a:pt x="175236" y="520139"/>
                        <a:pt x="170251" y="520139"/>
                      </a:cubicBezTo>
                      <a:lnTo>
                        <a:pt x="65223" y="520139"/>
                      </a:lnTo>
                      <a:lnTo>
                        <a:pt x="65223" y="559241"/>
                      </a:lnTo>
                      <a:lnTo>
                        <a:pt x="199357" y="559241"/>
                      </a:lnTo>
                      <a:lnTo>
                        <a:pt x="199357" y="245895"/>
                      </a:lnTo>
                      <a:cubicBezTo>
                        <a:pt x="199357" y="240919"/>
                        <a:pt x="203362" y="237009"/>
                        <a:pt x="208257" y="237009"/>
                      </a:cubicBezTo>
                      <a:lnTo>
                        <a:pt x="398109" y="237009"/>
                      </a:lnTo>
                      <a:cubicBezTo>
                        <a:pt x="403094" y="237009"/>
                        <a:pt x="407010" y="240919"/>
                        <a:pt x="407010" y="245895"/>
                      </a:cubicBezTo>
                      <a:lnTo>
                        <a:pt x="407010" y="559241"/>
                      </a:lnTo>
                      <a:lnTo>
                        <a:pt x="541144" y="559241"/>
                      </a:lnTo>
                      <a:lnTo>
                        <a:pt x="541144" y="520139"/>
                      </a:lnTo>
                      <a:lnTo>
                        <a:pt x="436115" y="520139"/>
                      </a:lnTo>
                      <a:cubicBezTo>
                        <a:pt x="431220" y="520139"/>
                        <a:pt x="427215" y="516229"/>
                        <a:pt x="427215" y="511253"/>
                      </a:cubicBezTo>
                      <a:cubicBezTo>
                        <a:pt x="427215" y="506365"/>
                        <a:pt x="431220" y="502366"/>
                        <a:pt x="436115" y="502366"/>
                      </a:cubicBezTo>
                      <a:lnTo>
                        <a:pt x="541144" y="502366"/>
                      </a:lnTo>
                      <a:lnTo>
                        <a:pt x="541144" y="217458"/>
                      </a:lnTo>
                      <a:cubicBezTo>
                        <a:pt x="541144" y="217191"/>
                        <a:pt x="541144" y="217013"/>
                        <a:pt x="541144" y="216835"/>
                      </a:cubicBezTo>
                      <a:lnTo>
                        <a:pt x="394104" y="120592"/>
                      </a:lnTo>
                      <a:cubicBezTo>
                        <a:pt x="390010" y="117926"/>
                        <a:pt x="388853" y="112417"/>
                        <a:pt x="391523" y="108329"/>
                      </a:cubicBezTo>
                      <a:cubicBezTo>
                        <a:pt x="394193" y="104152"/>
                        <a:pt x="399711" y="102997"/>
                        <a:pt x="403895" y="105752"/>
                      </a:cubicBezTo>
                      <a:lnTo>
                        <a:pt x="573009" y="216391"/>
                      </a:lnTo>
                      <a:cubicBezTo>
                        <a:pt x="574611" y="217458"/>
                        <a:pt x="576569" y="217991"/>
                        <a:pt x="578527" y="217991"/>
                      </a:cubicBezTo>
                      <a:cubicBezTo>
                        <a:pt x="581909" y="217991"/>
                        <a:pt x="585113" y="216302"/>
                        <a:pt x="586983" y="213459"/>
                      </a:cubicBezTo>
                      <a:cubicBezTo>
                        <a:pt x="588407" y="211237"/>
                        <a:pt x="588941" y="208571"/>
                        <a:pt x="588407" y="205905"/>
                      </a:cubicBezTo>
                      <a:cubicBezTo>
                        <a:pt x="587873" y="203239"/>
                        <a:pt x="586271" y="201017"/>
                        <a:pt x="584045" y="199506"/>
                      </a:cubicBezTo>
                      <a:lnTo>
                        <a:pt x="309102" y="19639"/>
                      </a:lnTo>
                      <a:cubicBezTo>
                        <a:pt x="308835" y="19551"/>
                        <a:pt x="308568" y="19373"/>
                        <a:pt x="308301" y="19195"/>
                      </a:cubicBezTo>
                      <a:cubicBezTo>
                        <a:pt x="308034" y="19017"/>
                        <a:pt x="307411" y="18751"/>
                        <a:pt x="307055" y="18573"/>
                      </a:cubicBezTo>
                      <a:cubicBezTo>
                        <a:pt x="307055" y="18573"/>
                        <a:pt x="306966" y="18484"/>
                        <a:pt x="306877" y="18484"/>
                      </a:cubicBezTo>
                      <a:cubicBezTo>
                        <a:pt x="306610" y="18395"/>
                        <a:pt x="306343" y="18395"/>
                        <a:pt x="306076" y="18306"/>
                      </a:cubicBezTo>
                      <a:lnTo>
                        <a:pt x="305542" y="18129"/>
                      </a:lnTo>
                      <a:cubicBezTo>
                        <a:pt x="305453" y="18040"/>
                        <a:pt x="305275" y="18040"/>
                        <a:pt x="305186" y="17951"/>
                      </a:cubicBezTo>
                      <a:cubicBezTo>
                        <a:pt x="305008" y="17951"/>
                        <a:pt x="304919" y="17951"/>
                        <a:pt x="304741" y="17951"/>
                      </a:cubicBezTo>
                      <a:lnTo>
                        <a:pt x="303495" y="17862"/>
                      </a:lnTo>
                      <a:cubicBezTo>
                        <a:pt x="303406" y="17862"/>
                        <a:pt x="303317" y="17773"/>
                        <a:pt x="303139" y="17773"/>
                      </a:cubicBezTo>
                      <a:close/>
                      <a:moveTo>
                        <a:pt x="303228" y="0"/>
                      </a:moveTo>
                      <a:cubicBezTo>
                        <a:pt x="304118" y="0"/>
                        <a:pt x="304919" y="89"/>
                        <a:pt x="305542" y="177"/>
                      </a:cubicBezTo>
                      <a:lnTo>
                        <a:pt x="306165" y="266"/>
                      </a:lnTo>
                      <a:cubicBezTo>
                        <a:pt x="306788" y="266"/>
                        <a:pt x="307589" y="355"/>
                        <a:pt x="308568" y="533"/>
                      </a:cubicBezTo>
                      <a:cubicBezTo>
                        <a:pt x="309547" y="711"/>
                        <a:pt x="310348" y="977"/>
                        <a:pt x="310971" y="1155"/>
                      </a:cubicBezTo>
                      <a:lnTo>
                        <a:pt x="311594" y="1422"/>
                      </a:lnTo>
                      <a:cubicBezTo>
                        <a:pt x="312128" y="1510"/>
                        <a:pt x="312841" y="1688"/>
                        <a:pt x="313731" y="2044"/>
                      </a:cubicBezTo>
                      <a:cubicBezTo>
                        <a:pt x="315066" y="2577"/>
                        <a:pt x="316134" y="3199"/>
                        <a:pt x="317113" y="3821"/>
                      </a:cubicBezTo>
                      <a:cubicBezTo>
                        <a:pt x="317469" y="3910"/>
                        <a:pt x="317914" y="4177"/>
                        <a:pt x="318448" y="4532"/>
                      </a:cubicBezTo>
                      <a:lnTo>
                        <a:pt x="318804" y="4799"/>
                      </a:lnTo>
                      <a:lnTo>
                        <a:pt x="593836" y="184666"/>
                      </a:lnTo>
                      <a:cubicBezTo>
                        <a:pt x="600067" y="188753"/>
                        <a:pt x="604339" y="194974"/>
                        <a:pt x="605852" y="202261"/>
                      </a:cubicBezTo>
                      <a:cubicBezTo>
                        <a:pt x="607365" y="209548"/>
                        <a:pt x="605941" y="217013"/>
                        <a:pt x="601847" y="223234"/>
                      </a:cubicBezTo>
                      <a:cubicBezTo>
                        <a:pt x="596684" y="231054"/>
                        <a:pt x="587962" y="235764"/>
                        <a:pt x="578527" y="235764"/>
                      </a:cubicBezTo>
                      <a:cubicBezTo>
                        <a:pt x="573098" y="235764"/>
                        <a:pt x="567846" y="234253"/>
                        <a:pt x="563218" y="231232"/>
                      </a:cubicBezTo>
                      <a:lnTo>
                        <a:pt x="558945" y="228388"/>
                      </a:lnTo>
                      <a:lnTo>
                        <a:pt x="558945" y="559241"/>
                      </a:lnTo>
                      <a:lnTo>
                        <a:pt x="569003" y="559241"/>
                      </a:lnTo>
                      <a:cubicBezTo>
                        <a:pt x="573988" y="559241"/>
                        <a:pt x="577904" y="563240"/>
                        <a:pt x="577904" y="568128"/>
                      </a:cubicBezTo>
                      <a:cubicBezTo>
                        <a:pt x="577904" y="573104"/>
                        <a:pt x="573988" y="577014"/>
                        <a:pt x="569003" y="577014"/>
                      </a:cubicBezTo>
                      <a:lnTo>
                        <a:pt x="379151" y="577014"/>
                      </a:lnTo>
                      <a:cubicBezTo>
                        <a:pt x="374255" y="577014"/>
                        <a:pt x="370250" y="573104"/>
                        <a:pt x="370250" y="568128"/>
                      </a:cubicBezTo>
                      <a:cubicBezTo>
                        <a:pt x="370250" y="563240"/>
                        <a:pt x="374255" y="559241"/>
                        <a:pt x="379151" y="559241"/>
                      </a:cubicBezTo>
                      <a:lnTo>
                        <a:pt x="389209" y="559241"/>
                      </a:lnTo>
                      <a:lnTo>
                        <a:pt x="389209" y="254782"/>
                      </a:lnTo>
                      <a:lnTo>
                        <a:pt x="217158" y="254782"/>
                      </a:lnTo>
                      <a:lnTo>
                        <a:pt x="217158" y="559241"/>
                      </a:lnTo>
                      <a:lnTo>
                        <a:pt x="227216" y="559241"/>
                      </a:lnTo>
                      <a:cubicBezTo>
                        <a:pt x="232200" y="559241"/>
                        <a:pt x="236116" y="563240"/>
                        <a:pt x="236116" y="568128"/>
                      </a:cubicBezTo>
                      <a:cubicBezTo>
                        <a:pt x="236116" y="573104"/>
                        <a:pt x="232200" y="577014"/>
                        <a:pt x="227216" y="577014"/>
                      </a:cubicBezTo>
                      <a:lnTo>
                        <a:pt x="37364" y="577014"/>
                      </a:lnTo>
                      <a:cubicBezTo>
                        <a:pt x="32468" y="577014"/>
                        <a:pt x="28463" y="573104"/>
                        <a:pt x="28463" y="568128"/>
                      </a:cubicBezTo>
                      <a:cubicBezTo>
                        <a:pt x="28463" y="563240"/>
                        <a:pt x="32468" y="559241"/>
                        <a:pt x="37364" y="559241"/>
                      </a:cubicBezTo>
                      <a:lnTo>
                        <a:pt x="47422" y="559241"/>
                      </a:lnTo>
                      <a:lnTo>
                        <a:pt x="47422" y="228388"/>
                      </a:lnTo>
                      <a:lnTo>
                        <a:pt x="43149" y="231232"/>
                      </a:lnTo>
                      <a:cubicBezTo>
                        <a:pt x="38610" y="234253"/>
                        <a:pt x="33358" y="235764"/>
                        <a:pt x="27929" y="235764"/>
                      </a:cubicBezTo>
                      <a:cubicBezTo>
                        <a:pt x="18405" y="235764"/>
                        <a:pt x="9683" y="231054"/>
                        <a:pt x="4520" y="223234"/>
                      </a:cubicBezTo>
                      <a:cubicBezTo>
                        <a:pt x="426" y="217013"/>
                        <a:pt x="-909" y="209548"/>
                        <a:pt x="604" y="202261"/>
                      </a:cubicBezTo>
                      <a:cubicBezTo>
                        <a:pt x="2117" y="194974"/>
                        <a:pt x="6389" y="188753"/>
                        <a:pt x="12620" y="184666"/>
                      </a:cubicBezTo>
                      <a:lnTo>
                        <a:pt x="287652" y="4710"/>
                      </a:lnTo>
                      <a:cubicBezTo>
                        <a:pt x="287741" y="4710"/>
                        <a:pt x="287741" y="4621"/>
                        <a:pt x="287830" y="4621"/>
                      </a:cubicBezTo>
                      <a:lnTo>
                        <a:pt x="287919" y="4532"/>
                      </a:lnTo>
                      <a:cubicBezTo>
                        <a:pt x="288453" y="4177"/>
                        <a:pt x="288987" y="3910"/>
                        <a:pt x="289343" y="3821"/>
                      </a:cubicBezTo>
                      <a:cubicBezTo>
                        <a:pt x="290322" y="3199"/>
                        <a:pt x="291390" y="2577"/>
                        <a:pt x="292725" y="2044"/>
                      </a:cubicBezTo>
                      <a:cubicBezTo>
                        <a:pt x="293526" y="1688"/>
                        <a:pt x="294327" y="1510"/>
                        <a:pt x="294772" y="1333"/>
                      </a:cubicBezTo>
                      <a:lnTo>
                        <a:pt x="295484" y="1155"/>
                      </a:lnTo>
                      <a:cubicBezTo>
                        <a:pt x="296018" y="977"/>
                        <a:pt x="296819" y="711"/>
                        <a:pt x="297798" y="533"/>
                      </a:cubicBezTo>
                      <a:cubicBezTo>
                        <a:pt x="298777" y="355"/>
                        <a:pt x="299578" y="266"/>
                        <a:pt x="300202" y="266"/>
                      </a:cubicBezTo>
                      <a:lnTo>
                        <a:pt x="300914" y="177"/>
                      </a:lnTo>
                      <a:cubicBezTo>
                        <a:pt x="301448" y="89"/>
                        <a:pt x="302249" y="0"/>
                        <a:pt x="303228" y="0"/>
                      </a:cubicBezTo>
                      <a:close/>
                    </a:path>
                  </a:pathLst>
                </a:custGeom>
                <a:gradFill flip="none" rotWithShape="1">
                  <a:gsLst>
                    <a:gs pos="60000">
                      <a:schemeClr val="accent2"/>
                    </a:gs>
                    <a:gs pos="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31" name="组合 30"/>
            <p:cNvGrpSpPr/>
            <p:nvPr/>
          </p:nvGrpSpPr>
          <p:grpSpPr>
            <a:xfrm>
              <a:off x="8388107" y="1314628"/>
              <a:ext cx="2818800" cy="2818800"/>
              <a:chOff x="8388107" y="1314628"/>
              <a:chExt cx="2818800" cy="2818800"/>
            </a:xfrm>
          </p:grpSpPr>
          <p:sp>
            <p:nvSpPr>
              <p:cNvPr id="6" name="椭圆 5"/>
              <p:cNvSpPr/>
              <p:nvPr/>
            </p:nvSpPr>
            <p:spPr>
              <a:xfrm rot="3096342">
                <a:off x="8388107" y="1314628"/>
                <a:ext cx="2818800" cy="2818800"/>
              </a:xfrm>
              <a:prstGeom prst="ellipse">
                <a:avLst/>
              </a:prstGeom>
              <a:ln w="63500" cap="rnd">
                <a:gradFill>
                  <a:gsLst>
                    <a:gs pos="0">
                      <a:schemeClr val="accent1"/>
                    </a:gs>
                    <a:gs pos="100000">
                      <a:schemeClr val="accent1">
                        <a:lumMod val="60000"/>
                        <a:lumOff val="40000"/>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Aft>
                    <a:spcPts val="500"/>
                  </a:spcAft>
                </a:pPr>
                <a:endParaRPr lang="zh-CN" altLang="en-US"/>
              </a:p>
            </p:txBody>
          </p:sp>
          <p:grpSp>
            <p:nvGrpSpPr>
              <p:cNvPr id="28" name="组合 27"/>
              <p:cNvGrpSpPr/>
              <p:nvPr/>
            </p:nvGrpSpPr>
            <p:grpSpPr>
              <a:xfrm>
                <a:off x="9572483" y="2311519"/>
                <a:ext cx="1358758" cy="1038586"/>
                <a:chOff x="9572483" y="2753479"/>
                <a:chExt cx="1358758" cy="1038586"/>
              </a:xfrm>
            </p:grpSpPr>
            <p:sp>
              <p:nvSpPr>
                <p:cNvPr id="8" name="文本框 7"/>
                <p:cNvSpPr txBox="1"/>
                <p:nvPr/>
              </p:nvSpPr>
              <p:spPr>
                <a:xfrm>
                  <a:off x="9572483" y="2753479"/>
                  <a:ext cx="1358758" cy="400110"/>
                </a:xfrm>
                <a:prstGeom prst="rect">
                  <a:avLst/>
                </a:prstGeom>
              </p:spPr>
              <p:txBody>
                <a:bodyPr wrap="square">
                  <a:spAutoFit/>
                </a:bodyPr>
                <a:lstStyle>
                  <a:defPPr>
                    <a:defRPr lang="zh-CN"/>
                  </a:defPPr>
                  <a:lvl1pPr>
                    <a:lnSpc>
                      <a:spcPct val="100000"/>
                    </a:lnSpc>
                    <a:spcAft>
                      <a:spcPts val="500"/>
                    </a:spcAft>
                    <a:defRPr sz="20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ctr"/>
                  <a:r>
                    <a:rPr lang="en-US" altLang="zh-CN" dirty="0"/>
                    <a:t>Plentiful</a:t>
                  </a:r>
                  <a:endParaRPr lang="zh-CN" altLang="en-US" dirty="0"/>
                </a:p>
              </p:txBody>
            </p:sp>
            <p:sp>
              <p:nvSpPr>
                <p:cNvPr id="25" name="任意多边形: 形状 24"/>
                <p:cNvSpPr/>
                <p:nvPr/>
              </p:nvSpPr>
              <p:spPr>
                <a:xfrm>
                  <a:off x="9948707" y="3182380"/>
                  <a:ext cx="555721" cy="609685"/>
                </a:xfrm>
                <a:custGeom>
                  <a:avLst/>
                  <a:gdLst>
                    <a:gd name="connsiteX0" fmla="*/ 116069 w 553021"/>
                    <a:gd name="connsiteY0" fmla="*/ 552155 h 606722"/>
                    <a:gd name="connsiteX1" fmla="*/ 116069 w 553021"/>
                    <a:gd name="connsiteY1" fmla="*/ 586282 h 606722"/>
                    <a:gd name="connsiteX2" fmla="*/ 122834 w 553021"/>
                    <a:gd name="connsiteY2" fmla="*/ 586282 h 606722"/>
                    <a:gd name="connsiteX3" fmla="*/ 122834 w 553021"/>
                    <a:gd name="connsiteY3" fmla="*/ 569219 h 606722"/>
                    <a:gd name="connsiteX4" fmla="*/ 133159 w 553021"/>
                    <a:gd name="connsiteY4" fmla="*/ 558999 h 606722"/>
                    <a:gd name="connsiteX5" fmla="*/ 143395 w 553021"/>
                    <a:gd name="connsiteY5" fmla="*/ 569219 h 606722"/>
                    <a:gd name="connsiteX6" fmla="*/ 143395 w 553021"/>
                    <a:gd name="connsiteY6" fmla="*/ 586282 h 606722"/>
                    <a:gd name="connsiteX7" fmla="*/ 150160 w 553021"/>
                    <a:gd name="connsiteY7" fmla="*/ 586282 h 606722"/>
                    <a:gd name="connsiteX8" fmla="*/ 150160 w 553021"/>
                    <a:gd name="connsiteY8" fmla="*/ 552155 h 606722"/>
                    <a:gd name="connsiteX9" fmla="*/ 460792 w 553021"/>
                    <a:gd name="connsiteY9" fmla="*/ 504473 h 606722"/>
                    <a:gd name="connsiteX10" fmla="*/ 471024 w 553021"/>
                    <a:gd name="connsiteY10" fmla="*/ 514680 h 606722"/>
                    <a:gd name="connsiteX11" fmla="*/ 471024 w 553021"/>
                    <a:gd name="connsiteY11" fmla="*/ 528349 h 606722"/>
                    <a:gd name="connsiteX12" fmla="*/ 460792 w 553021"/>
                    <a:gd name="connsiteY12" fmla="*/ 538556 h 606722"/>
                    <a:gd name="connsiteX13" fmla="*/ 450560 w 553021"/>
                    <a:gd name="connsiteY13" fmla="*/ 528349 h 606722"/>
                    <a:gd name="connsiteX14" fmla="*/ 450560 w 553021"/>
                    <a:gd name="connsiteY14" fmla="*/ 514680 h 606722"/>
                    <a:gd name="connsiteX15" fmla="*/ 460792 w 553021"/>
                    <a:gd name="connsiteY15" fmla="*/ 504473 h 606722"/>
                    <a:gd name="connsiteX16" fmla="*/ 174085 w 553021"/>
                    <a:gd name="connsiteY16" fmla="*/ 463545 h 606722"/>
                    <a:gd name="connsiteX17" fmla="*/ 184317 w 553021"/>
                    <a:gd name="connsiteY17" fmla="*/ 473779 h 606722"/>
                    <a:gd name="connsiteX18" fmla="*/ 184317 w 553021"/>
                    <a:gd name="connsiteY18" fmla="*/ 487394 h 606722"/>
                    <a:gd name="connsiteX19" fmla="*/ 174085 w 553021"/>
                    <a:gd name="connsiteY19" fmla="*/ 497628 h 606722"/>
                    <a:gd name="connsiteX20" fmla="*/ 163853 w 553021"/>
                    <a:gd name="connsiteY20" fmla="*/ 487394 h 606722"/>
                    <a:gd name="connsiteX21" fmla="*/ 163853 w 553021"/>
                    <a:gd name="connsiteY21" fmla="*/ 473779 h 606722"/>
                    <a:gd name="connsiteX22" fmla="*/ 174085 w 553021"/>
                    <a:gd name="connsiteY22" fmla="*/ 463545 h 606722"/>
                    <a:gd name="connsiteX23" fmla="*/ 133166 w 553021"/>
                    <a:gd name="connsiteY23" fmla="*/ 463545 h 606722"/>
                    <a:gd name="connsiteX24" fmla="*/ 143389 w 553021"/>
                    <a:gd name="connsiteY24" fmla="*/ 473779 h 606722"/>
                    <a:gd name="connsiteX25" fmla="*/ 143389 w 553021"/>
                    <a:gd name="connsiteY25" fmla="*/ 487394 h 606722"/>
                    <a:gd name="connsiteX26" fmla="*/ 133166 w 553021"/>
                    <a:gd name="connsiteY26" fmla="*/ 497628 h 606722"/>
                    <a:gd name="connsiteX27" fmla="*/ 122854 w 553021"/>
                    <a:gd name="connsiteY27" fmla="*/ 487394 h 606722"/>
                    <a:gd name="connsiteX28" fmla="*/ 122854 w 553021"/>
                    <a:gd name="connsiteY28" fmla="*/ 473779 h 606722"/>
                    <a:gd name="connsiteX29" fmla="*/ 133166 w 553021"/>
                    <a:gd name="connsiteY29" fmla="*/ 463545 h 606722"/>
                    <a:gd name="connsiteX30" fmla="*/ 92158 w 553021"/>
                    <a:gd name="connsiteY30" fmla="*/ 463545 h 606722"/>
                    <a:gd name="connsiteX31" fmla="*/ 102390 w 553021"/>
                    <a:gd name="connsiteY31" fmla="*/ 473779 h 606722"/>
                    <a:gd name="connsiteX32" fmla="*/ 102390 w 553021"/>
                    <a:gd name="connsiteY32" fmla="*/ 487394 h 606722"/>
                    <a:gd name="connsiteX33" fmla="*/ 92158 w 553021"/>
                    <a:gd name="connsiteY33" fmla="*/ 497628 h 606722"/>
                    <a:gd name="connsiteX34" fmla="*/ 81926 w 553021"/>
                    <a:gd name="connsiteY34" fmla="*/ 487394 h 606722"/>
                    <a:gd name="connsiteX35" fmla="*/ 81926 w 553021"/>
                    <a:gd name="connsiteY35" fmla="*/ 473779 h 606722"/>
                    <a:gd name="connsiteX36" fmla="*/ 92158 w 553021"/>
                    <a:gd name="connsiteY36" fmla="*/ 463545 h 606722"/>
                    <a:gd name="connsiteX37" fmla="*/ 460792 w 553021"/>
                    <a:gd name="connsiteY37" fmla="*/ 436306 h 606722"/>
                    <a:gd name="connsiteX38" fmla="*/ 471024 w 553021"/>
                    <a:gd name="connsiteY38" fmla="*/ 446513 h 606722"/>
                    <a:gd name="connsiteX39" fmla="*/ 471024 w 553021"/>
                    <a:gd name="connsiteY39" fmla="*/ 460182 h 606722"/>
                    <a:gd name="connsiteX40" fmla="*/ 460792 w 553021"/>
                    <a:gd name="connsiteY40" fmla="*/ 470389 h 606722"/>
                    <a:gd name="connsiteX41" fmla="*/ 450560 w 553021"/>
                    <a:gd name="connsiteY41" fmla="*/ 460182 h 606722"/>
                    <a:gd name="connsiteX42" fmla="*/ 450560 w 553021"/>
                    <a:gd name="connsiteY42" fmla="*/ 446513 h 606722"/>
                    <a:gd name="connsiteX43" fmla="*/ 460792 w 553021"/>
                    <a:gd name="connsiteY43" fmla="*/ 436306 h 606722"/>
                    <a:gd name="connsiteX44" fmla="*/ 174085 w 553021"/>
                    <a:gd name="connsiteY44" fmla="*/ 395378 h 606722"/>
                    <a:gd name="connsiteX45" fmla="*/ 184317 w 553021"/>
                    <a:gd name="connsiteY45" fmla="*/ 405612 h 606722"/>
                    <a:gd name="connsiteX46" fmla="*/ 184317 w 553021"/>
                    <a:gd name="connsiteY46" fmla="*/ 419227 h 606722"/>
                    <a:gd name="connsiteX47" fmla="*/ 174085 w 553021"/>
                    <a:gd name="connsiteY47" fmla="*/ 429461 h 606722"/>
                    <a:gd name="connsiteX48" fmla="*/ 163853 w 553021"/>
                    <a:gd name="connsiteY48" fmla="*/ 419227 h 606722"/>
                    <a:gd name="connsiteX49" fmla="*/ 163853 w 553021"/>
                    <a:gd name="connsiteY49" fmla="*/ 405612 h 606722"/>
                    <a:gd name="connsiteX50" fmla="*/ 174085 w 553021"/>
                    <a:gd name="connsiteY50" fmla="*/ 395378 h 606722"/>
                    <a:gd name="connsiteX51" fmla="*/ 133166 w 553021"/>
                    <a:gd name="connsiteY51" fmla="*/ 395378 h 606722"/>
                    <a:gd name="connsiteX52" fmla="*/ 143389 w 553021"/>
                    <a:gd name="connsiteY52" fmla="*/ 405612 h 606722"/>
                    <a:gd name="connsiteX53" fmla="*/ 143389 w 553021"/>
                    <a:gd name="connsiteY53" fmla="*/ 419227 h 606722"/>
                    <a:gd name="connsiteX54" fmla="*/ 133166 w 553021"/>
                    <a:gd name="connsiteY54" fmla="*/ 429461 h 606722"/>
                    <a:gd name="connsiteX55" fmla="*/ 122854 w 553021"/>
                    <a:gd name="connsiteY55" fmla="*/ 419227 h 606722"/>
                    <a:gd name="connsiteX56" fmla="*/ 122854 w 553021"/>
                    <a:gd name="connsiteY56" fmla="*/ 405612 h 606722"/>
                    <a:gd name="connsiteX57" fmla="*/ 133166 w 553021"/>
                    <a:gd name="connsiteY57" fmla="*/ 395378 h 606722"/>
                    <a:gd name="connsiteX58" fmla="*/ 92158 w 553021"/>
                    <a:gd name="connsiteY58" fmla="*/ 395378 h 606722"/>
                    <a:gd name="connsiteX59" fmla="*/ 102390 w 553021"/>
                    <a:gd name="connsiteY59" fmla="*/ 405612 h 606722"/>
                    <a:gd name="connsiteX60" fmla="*/ 102390 w 553021"/>
                    <a:gd name="connsiteY60" fmla="*/ 419227 h 606722"/>
                    <a:gd name="connsiteX61" fmla="*/ 92158 w 553021"/>
                    <a:gd name="connsiteY61" fmla="*/ 429461 h 606722"/>
                    <a:gd name="connsiteX62" fmla="*/ 81926 w 553021"/>
                    <a:gd name="connsiteY62" fmla="*/ 419227 h 606722"/>
                    <a:gd name="connsiteX63" fmla="*/ 81926 w 553021"/>
                    <a:gd name="connsiteY63" fmla="*/ 405612 h 606722"/>
                    <a:gd name="connsiteX64" fmla="*/ 92158 w 553021"/>
                    <a:gd name="connsiteY64" fmla="*/ 395378 h 606722"/>
                    <a:gd name="connsiteX65" fmla="*/ 460792 w 553021"/>
                    <a:gd name="connsiteY65" fmla="*/ 368140 h 606722"/>
                    <a:gd name="connsiteX66" fmla="*/ 471024 w 553021"/>
                    <a:gd name="connsiteY66" fmla="*/ 378347 h 606722"/>
                    <a:gd name="connsiteX67" fmla="*/ 471024 w 553021"/>
                    <a:gd name="connsiteY67" fmla="*/ 391927 h 606722"/>
                    <a:gd name="connsiteX68" fmla="*/ 460792 w 553021"/>
                    <a:gd name="connsiteY68" fmla="*/ 402223 h 606722"/>
                    <a:gd name="connsiteX69" fmla="*/ 450560 w 553021"/>
                    <a:gd name="connsiteY69" fmla="*/ 391927 h 606722"/>
                    <a:gd name="connsiteX70" fmla="*/ 450560 w 553021"/>
                    <a:gd name="connsiteY70" fmla="*/ 378347 h 606722"/>
                    <a:gd name="connsiteX71" fmla="*/ 460792 w 553021"/>
                    <a:gd name="connsiteY71" fmla="*/ 368140 h 606722"/>
                    <a:gd name="connsiteX72" fmla="*/ 365202 w 553021"/>
                    <a:gd name="connsiteY72" fmla="*/ 354521 h 606722"/>
                    <a:gd name="connsiteX73" fmla="*/ 375549 w 553021"/>
                    <a:gd name="connsiteY73" fmla="*/ 364743 h 606722"/>
                    <a:gd name="connsiteX74" fmla="*/ 375549 w 553021"/>
                    <a:gd name="connsiteY74" fmla="*/ 555573 h 606722"/>
                    <a:gd name="connsiteX75" fmla="*/ 365202 w 553021"/>
                    <a:gd name="connsiteY75" fmla="*/ 565794 h 606722"/>
                    <a:gd name="connsiteX76" fmla="*/ 354944 w 553021"/>
                    <a:gd name="connsiteY76" fmla="*/ 555573 h 606722"/>
                    <a:gd name="connsiteX77" fmla="*/ 354944 w 553021"/>
                    <a:gd name="connsiteY77" fmla="*/ 364743 h 606722"/>
                    <a:gd name="connsiteX78" fmla="*/ 365202 w 553021"/>
                    <a:gd name="connsiteY78" fmla="*/ 354521 h 606722"/>
                    <a:gd name="connsiteX79" fmla="*/ 324248 w 553021"/>
                    <a:gd name="connsiteY79" fmla="*/ 354521 h 606722"/>
                    <a:gd name="connsiteX80" fmla="*/ 334480 w 553021"/>
                    <a:gd name="connsiteY80" fmla="*/ 364743 h 606722"/>
                    <a:gd name="connsiteX81" fmla="*/ 334480 w 553021"/>
                    <a:gd name="connsiteY81" fmla="*/ 555573 h 606722"/>
                    <a:gd name="connsiteX82" fmla="*/ 324248 w 553021"/>
                    <a:gd name="connsiteY82" fmla="*/ 565794 h 606722"/>
                    <a:gd name="connsiteX83" fmla="*/ 314016 w 553021"/>
                    <a:gd name="connsiteY83" fmla="*/ 555573 h 606722"/>
                    <a:gd name="connsiteX84" fmla="*/ 314016 w 553021"/>
                    <a:gd name="connsiteY84" fmla="*/ 364743 h 606722"/>
                    <a:gd name="connsiteX85" fmla="*/ 324248 w 553021"/>
                    <a:gd name="connsiteY85" fmla="*/ 354521 h 606722"/>
                    <a:gd name="connsiteX86" fmla="*/ 283320 w 553021"/>
                    <a:gd name="connsiteY86" fmla="*/ 354521 h 606722"/>
                    <a:gd name="connsiteX87" fmla="*/ 293552 w 553021"/>
                    <a:gd name="connsiteY87" fmla="*/ 364743 h 606722"/>
                    <a:gd name="connsiteX88" fmla="*/ 293552 w 553021"/>
                    <a:gd name="connsiteY88" fmla="*/ 555573 h 606722"/>
                    <a:gd name="connsiteX89" fmla="*/ 283320 w 553021"/>
                    <a:gd name="connsiteY89" fmla="*/ 565794 h 606722"/>
                    <a:gd name="connsiteX90" fmla="*/ 273088 w 553021"/>
                    <a:gd name="connsiteY90" fmla="*/ 555573 h 606722"/>
                    <a:gd name="connsiteX91" fmla="*/ 273088 w 553021"/>
                    <a:gd name="connsiteY91" fmla="*/ 364743 h 606722"/>
                    <a:gd name="connsiteX92" fmla="*/ 283320 w 553021"/>
                    <a:gd name="connsiteY92" fmla="*/ 354521 h 606722"/>
                    <a:gd name="connsiteX93" fmla="*/ 238904 w 553021"/>
                    <a:gd name="connsiteY93" fmla="*/ 334066 h 606722"/>
                    <a:gd name="connsiteX94" fmla="*/ 238904 w 553021"/>
                    <a:gd name="connsiteY94" fmla="*/ 341354 h 606722"/>
                    <a:gd name="connsiteX95" fmla="*/ 238904 w 553021"/>
                    <a:gd name="connsiteY95" fmla="*/ 586282 h 606722"/>
                    <a:gd name="connsiteX96" fmla="*/ 409626 w 553021"/>
                    <a:gd name="connsiteY96" fmla="*/ 586282 h 606722"/>
                    <a:gd name="connsiteX97" fmla="*/ 409626 w 553021"/>
                    <a:gd name="connsiteY97" fmla="*/ 334066 h 606722"/>
                    <a:gd name="connsiteX98" fmla="*/ 174085 w 553021"/>
                    <a:gd name="connsiteY98" fmla="*/ 327212 h 606722"/>
                    <a:gd name="connsiteX99" fmla="*/ 184317 w 553021"/>
                    <a:gd name="connsiteY99" fmla="*/ 337446 h 606722"/>
                    <a:gd name="connsiteX100" fmla="*/ 184317 w 553021"/>
                    <a:gd name="connsiteY100" fmla="*/ 351061 h 606722"/>
                    <a:gd name="connsiteX101" fmla="*/ 174085 w 553021"/>
                    <a:gd name="connsiteY101" fmla="*/ 361295 h 606722"/>
                    <a:gd name="connsiteX102" fmla="*/ 163853 w 553021"/>
                    <a:gd name="connsiteY102" fmla="*/ 351061 h 606722"/>
                    <a:gd name="connsiteX103" fmla="*/ 163853 w 553021"/>
                    <a:gd name="connsiteY103" fmla="*/ 337446 h 606722"/>
                    <a:gd name="connsiteX104" fmla="*/ 174085 w 553021"/>
                    <a:gd name="connsiteY104" fmla="*/ 327212 h 606722"/>
                    <a:gd name="connsiteX105" fmla="*/ 133166 w 553021"/>
                    <a:gd name="connsiteY105" fmla="*/ 327212 h 606722"/>
                    <a:gd name="connsiteX106" fmla="*/ 143389 w 553021"/>
                    <a:gd name="connsiteY106" fmla="*/ 337446 h 606722"/>
                    <a:gd name="connsiteX107" fmla="*/ 143389 w 553021"/>
                    <a:gd name="connsiteY107" fmla="*/ 351061 h 606722"/>
                    <a:gd name="connsiteX108" fmla="*/ 133166 w 553021"/>
                    <a:gd name="connsiteY108" fmla="*/ 361295 h 606722"/>
                    <a:gd name="connsiteX109" fmla="*/ 122854 w 553021"/>
                    <a:gd name="connsiteY109" fmla="*/ 351061 h 606722"/>
                    <a:gd name="connsiteX110" fmla="*/ 122854 w 553021"/>
                    <a:gd name="connsiteY110" fmla="*/ 337446 h 606722"/>
                    <a:gd name="connsiteX111" fmla="*/ 133166 w 553021"/>
                    <a:gd name="connsiteY111" fmla="*/ 327212 h 606722"/>
                    <a:gd name="connsiteX112" fmla="*/ 92158 w 553021"/>
                    <a:gd name="connsiteY112" fmla="*/ 327212 h 606722"/>
                    <a:gd name="connsiteX113" fmla="*/ 102390 w 553021"/>
                    <a:gd name="connsiteY113" fmla="*/ 337446 h 606722"/>
                    <a:gd name="connsiteX114" fmla="*/ 102390 w 553021"/>
                    <a:gd name="connsiteY114" fmla="*/ 351061 h 606722"/>
                    <a:gd name="connsiteX115" fmla="*/ 92158 w 553021"/>
                    <a:gd name="connsiteY115" fmla="*/ 361295 h 606722"/>
                    <a:gd name="connsiteX116" fmla="*/ 81926 w 553021"/>
                    <a:gd name="connsiteY116" fmla="*/ 351061 h 606722"/>
                    <a:gd name="connsiteX117" fmla="*/ 81926 w 553021"/>
                    <a:gd name="connsiteY117" fmla="*/ 337446 h 606722"/>
                    <a:gd name="connsiteX118" fmla="*/ 92158 w 553021"/>
                    <a:gd name="connsiteY118" fmla="*/ 327212 h 606722"/>
                    <a:gd name="connsiteX119" fmla="*/ 460792 w 553021"/>
                    <a:gd name="connsiteY119" fmla="*/ 299974 h 606722"/>
                    <a:gd name="connsiteX120" fmla="*/ 471024 w 553021"/>
                    <a:gd name="connsiteY120" fmla="*/ 310181 h 606722"/>
                    <a:gd name="connsiteX121" fmla="*/ 471024 w 553021"/>
                    <a:gd name="connsiteY121" fmla="*/ 323761 h 606722"/>
                    <a:gd name="connsiteX122" fmla="*/ 460792 w 553021"/>
                    <a:gd name="connsiteY122" fmla="*/ 334057 h 606722"/>
                    <a:gd name="connsiteX123" fmla="*/ 450560 w 553021"/>
                    <a:gd name="connsiteY123" fmla="*/ 323761 h 606722"/>
                    <a:gd name="connsiteX124" fmla="*/ 450560 w 553021"/>
                    <a:gd name="connsiteY124" fmla="*/ 310181 h 606722"/>
                    <a:gd name="connsiteX125" fmla="*/ 460792 w 553021"/>
                    <a:gd name="connsiteY125" fmla="*/ 299974 h 606722"/>
                    <a:gd name="connsiteX126" fmla="*/ 174085 w 553021"/>
                    <a:gd name="connsiteY126" fmla="*/ 259046 h 606722"/>
                    <a:gd name="connsiteX127" fmla="*/ 184317 w 553021"/>
                    <a:gd name="connsiteY127" fmla="*/ 269280 h 606722"/>
                    <a:gd name="connsiteX128" fmla="*/ 184317 w 553021"/>
                    <a:gd name="connsiteY128" fmla="*/ 282895 h 606722"/>
                    <a:gd name="connsiteX129" fmla="*/ 174085 w 553021"/>
                    <a:gd name="connsiteY129" fmla="*/ 293129 h 606722"/>
                    <a:gd name="connsiteX130" fmla="*/ 163853 w 553021"/>
                    <a:gd name="connsiteY130" fmla="*/ 282895 h 606722"/>
                    <a:gd name="connsiteX131" fmla="*/ 163853 w 553021"/>
                    <a:gd name="connsiteY131" fmla="*/ 269280 h 606722"/>
                    <a:gd name="connsiteX132" fmla="*/ 174085 w 553021"/>
                    <a:gd name="connsiteY132" fmla="*/ 259046 h 606722"/>
                    <a:gd name="connsiteX133" fmla="*/ 133166 w 553021"/>
                    <a:gd name="connsiteY133" fmla="*/ 259046 h 606722"/>
                    <a:gd name="connsiteX134" fmla="*/ 143389 w 553021"/>
                    <a:gd name="connsiteY134" fmla="*/ 269280 h 606722"/>
                    <a:gd name="connsiteX135" fmla="*/ 143389 w 553021"/>
                    <a:gd name="connsiteY135" fmla="*/ 282895 h 606722"/>
                    <a:gd name="connsiteX136" fmla="*/ 133166 w 553021"/>
                    <a:gd name="connsiteY136" fmla="*/ 293129 h 606722"/>
                    <a:gd name="connsiteX137" fmla="*/ 122854 w 553021"/>
                    <a:gd name="connsiteY137" fmla="*/ 282895 h 606722"/>
                    <a:gd name="connsiteX138" fmla="*/ 122854 w 553021"/>
                    <a:gd name="connsiteY138" fmla="*/ 269280 h 606722"/>
                    <a:gd name="connsiteX139" fmla="*/ 133166 w 553021"/>
                    <a:gd name="connsiteY139" fmla="*/ 259046 h 606722"/>
                    <a:gd name="connsiteX140" fmla="*/ 92158 w 553021"/>
                    <a:gd name="connsiteY140" fmla="*/ 259046 h 606722"/>
                    <a:gd name="connsiteX141" fmla="*/ 102390 w 553021"/>
                    <a:gd name="connsiteY141" fmla="*/ 269280 h 606722"/>
                    <a:gd name="connsiteX142" fmla="*/ 102390 w 553021"/>
                    <a:gd name="connsiteY142" fmla="*/ 282895 h 606722"/>
                    <a:gd name="connsiteX143" fmla="*/ 92158 w 553021"/>
                    <a:gd name="connsiteY143" fmla="*/ 293129 h 606722"/>
                    <a:gd name="connsiteX144" fmla="*/ 81926 w 553021"/>
                    <a:gd name="connsiteY144" fmla="*/ 282895 h 606722"/>
                    <a:gd name="connsiteX145" fmla="*/ 81926 w 553021"/>
                    <a:gd name="connsiteY145" fmla="*/ 269280 h 606722"/>
                    <a:gd name="connsiteX146" fmla="*/ 92158 w 553021"/>
                    <a:gd name="connsiteY146" fmla="*/ 259046 h 606722"/>
                    <a:gd name="connsiteX147" fmla="*/ 460792 w 553021"/>
                    <a:gd name="connsiteY147" fmla="*/ 231808 h 606722"/>
                    <a:gd name="connsiteX148" fmla="*/ 471024 w 553021"/>
                    <a:gd name="connsiteY148" fmla="*/ 242021 h 606722"/>
                    <a:gd name="connsiteX149" fmla="*/ 471024 w 553021"/>
                    <a:gd name="connsiteY149" fmla="*/ 255608 h 606722"/>
                    <a:gd name="connsiteX150" fmla="*/ 460792 w 553021"/>
                    <a:gd name="connsiteY150" fmla="*/ 265821 h 606722"/>
                    <a:gd name="connsiteX151" fmla="*/ 450560 w 553021"/>
                    <a:gd name="connsiteY151" fmla="*/ 255608 h 606722"/>
                    <a:gd name="connsiteX152" fmla="*/ 450560 w 553021"/>
                    <a:gd name="connsiteY152" fmla="*/ 242021 h 606722"/>
                    <a:gd name="connsiteX153" fmla="*/ 460792 w 553021"/>
                    <a:gd name="connsiteY153" fmla="*/ 231808 h 606722"/>
                    <a:gd name="connsiteX154" fmla="*/ 419864 w 553021"/>
                    <a:gd name="connsiteY154" fmla="*/ 231808 h 606722"/>
                    <a:gd name="connsiteX155" fmla="*/ 430096 w 553021"/>
                    <a:gd name="connsiteY155" fmla="*/ 242021 h 606722"/>
                    <a:gd name="connsiteX156" fmla="*/ 430096 w 553021"/>
                    <a:gd name="connsiteY156" fmla="*/ 255608 h 606722"/>
                    <a:gd name="connsiteX157" fmla="*/ 419864 w 553021"/>
                    <a:gd name="connsiteY157" fmla="*/ 265821 h 606722"/>
                    <a:gd name="connsiteX158" fmla="*/ 409632 w 553021"/>
                    <a:gd name="connsiteY158" fmla="*/ 255608 h 606722"/>
                    <a:gd name="connsiteX159" fmla="*/ 409632 w 553021"/>
                    <a:gd name="connsiteY159" fmla="*/ 242021 h 606722"/>
                    <a:gd name="connsiteX160" fmla="*/ 419864 w 553021"/>
                    <a:gd name="connsiteY160" fmla="*/ 231808 h 606722"/>
                    <a:gd name="connsiteX161" fmla="*/ 378902 w 553021"/>
                    <a:gd name="connsiteY161" fmla="*/ 231808 h 606722"/>
                    <a:gd name="connsiteX162" fmla="*/ 389169 w 553021"/>
                    <a:gd name="connsiteY162" fmla="*/ 242021 h 606722"/>
                    <a:gd name="connsiteX163" fmla="*/ 389169 w 553021"/>
                    <a:gd name="connsiteY163" fmla="*/ 255608 h 606722"/>
                    <a:gd name="connsiteX164" fmla="*/ 378902 w 553021"/>
                    <a:gd name="connsiteY164" fmla="*/ 265821 h 606722"/>
                    <a:gd name="connsiteX165" fmla="*/ 368634 w 553021"/>
                    <a:gd name="connsiteY165" fmla="*/ 255608 h 606722"/>
                    <a:gd name="connsiteX166" fmla="*/ 368634 w 553021"/>
                    <a:gd name="connsiteY166" fmla="*/ 242021 h 606722"/>
                    <a:gd name="connsiteX167" fmla="*/ 378902 w 553021"/>
                    <a:gd name="connsiteY167" fmla="*/ 231808 h 606722"/>
                    <a:gd name="connsiteX168" fmla="*/ 47798 w 553021"/>
                    <a:gd name="connsiteY168" fmla="*/ 211335 h 606722"/>
                    <a:gd name="connsiteX169" fmla="*/ 47798 w 553021"/>
                    <a:gd name="connsiteY169" fmla="*/ 586282 h 606722"/>
                    <a:gd name="connsiteX170" fmla="*/ 95597 w 553021"/>
                    <a:gd name="connsiteY170" fmla="*/ 586282 h 606722"/>
                    <a:gd name="connsiteX171" fmla="*/ 95597 w 553021"/>
                    <a:gd name="connsiteY171" fmla="*/ 541935 h 606722"/>
                    <a:gd name="connsiteX172" fmla="*/ 105833 w 553021"/>
                    <a:gd name="connsiteY172" fmla="*/ 531715 h 606722"/>
                    <a:gd name="connsiteX173" fmla="*/ 160396 w 553021"/>
                    <a:gd name="connsiteY173" fmla="*/ 531715 h 606722"/>
                    <a:gd name="connsiteX174" fmla="*/ 170633 w 553021"/>
                    <a:gd name="connsiteY174" fmla="*/ 541935 h 606722"/>
                    <a:gd name="connsiteX175" fmla="*/ 170633 w 553021"/>
                    <a:gd name="connsiteY175" fmla="*/ 586282 h 606722"/>
                    <a:gd name="connsiteX176" fmla="*/ 218432 w 553021"/>
                    <a:gd name="connsiteY176" fmla="*/ 586282 h 606722"/>
                    <a:gd name="connsiteX177" fmla="*/ 218432 w 553021"/>
                    <a:gd name="connsiteY177" fmla="*/ 341354 h 606722"/>
                    <a:gd name="connsiteX178" fmla="*/ 218432 w 553021"/>
                    <a:gd name="connsiteY178" fmla="*/ 323757 h 606722"/>
                    <a:gd name="connsiteX179" fmla="*/ 218432 w 553021"/>
                    <a:gd name="connsiteY179" fmla="*/ 211335 h 606722"/>
                    <a:gd name="connsiteX180" fmla="*/ 460792 w 553021"/>
                    <a:gd name="connsiteY180" fmla="*/ 163641 h 606722"/>
                    <a:gd name="connsiteX181" fmla="*/ 471024 w 553021"/>
                    <a:gd name="connsiteY181" fmla="*/ 173854 h 606722"/>
                    <a:gd name="connsiteX182" fmla="*/ 471024 w 553021"/>
                    <a:gd name="connsiteY182" fmla="*/ 187441 h 606722"/>
                    <a:gd name="connsiteX183" fmla="*/ 460792 w 553021"/>
                    <a:gd name="connsiteY183" fmla="*/ 197654 h 606722"/>
                    <a:gd name="connsiteX184" fmla="*/ 450560 w 553021"/>
                    <a:gd name="connsiteY184" fmla="*/ 187441 h 606722"/>
                    <a:gd name="connsiteX185" fmla="*/ 450560 w 553021"/>
                    <a:gd name="connsiteY185" fmla="*/ 173854 h 606722"/>
                    <a:gd name="connsiteX186" fmla="*/ 460792 w 553021"/>
                    <a:gd name="connsiteY186" fmla="*/ 163641 h 606722"/>
                    <a:gd name="connsiteX187" fmla="*/ 419864 w 553021"/>
                    <a:gd name="connsiteY187" fmla="*/ 163641 h 606722"/>
                    <a:gd name="connsiteX188" fmla="*/ 430096 w 553021"/>
                    <a:gd name="connsiteY188" fmla="*/ 173854 h 606722"/>
                    <a:gd name="connsiteX189" fmla="*/ 430096 w 553021"/>
                    <a:gd name="connsiteY189" fmla="*/ 187441 h 606722"/>
                    <a:gd name="connsiteX190" fmla="*/ 419864 w 553021"/>
                    <a:gd name="connsiteY190" fmla="*/ 197654 h 606722"/>
                    <a:gd name="connsiteX191" fmla="*/ 409632 w 553021"/>
                    <a:gd name="connsiteY191" fmla="*/ 187441 h 606722"/>
                    <a:gd name="connsiteX192" fmla="*/ 409632 w 553021"/>
                    <a:gd name="connsiteY192" fmla="*/ 173854 h 606722"/>
                    <a:gd name="connsiteX193" fmla="*/ 419864 w 553021"/>
                    <a:gd name="connsiteY193" fmla="*/ 163641 h 606722"/>
                    <a:gd name="connsiteX194" fmla="*/ 378902 w 553021"/>
                    <a:gd name="connsiteY194" fmla="*/ 163641 h 606722"/>
                    <a:gd name="connsiteX195" fmla="*/ 389169 w 553021"/>
                    <a:gd name="connsiteY195" fmla="*/ 173854 h 606722"/>
                    <a:gd name="connsiteX196" fmla="*/ 389169 w 553021"/>
                    <a:gd name="connsiteY196" fmla="*/ 187441 h 606722"/>
                    <a:gd name="connsiteX197" fmla="*/ 378902 w 553021"/>
                    <a:gd name="connsiteY197" fmla="*/ 197654 h 606722"/>
                    <a:gd name="connsiteX198" fmla="*/ 368634 w 553021"/>
                    <a:gd name="connsiteY198" fmla="*/ 187441 h 606722"/>
                    <a:gd name="connsiteX199" fmla="*/ 368634 w 553021"/>
                    <a:gd name="connsiteY199" fmla="*/ 173854 h 606722"/>
                    <a:gd name="connsiteX200" fmla="*/ 378902 w 553021"/>
                    <a:gd name="connsiteY200" fmla="*/ 163641 h 606722"/>
                    <a:gd name="connsiteX201" fmla="*/ 187709 w 553021"/>
                    <a:gd name="connsiteY201" fmla="*/ 149952 h 606722"/>
                    <a:gd name="connsiteX202" fmla="*/ 269696 w 553021"/>
                    <a:gd name="connsiteY202" fmla="*/ 149952 h 606722"/>
                    <a:gd name="connsiteX203" fmla="*/ 279933 w 553021"/>
                    <a:gd name="connsiteY203" fmla="*/ 160264 h 606722"/>
                    <a:gd name="connsiteX204" fmla="*/ 269696 w 553021"/>
                    <a:gd name="connsiteY204" fmla="*/ 170487 h 606722"/>
                    <a:gd name="connsiteX205" fmla="*/ 187709 w 553021"/>
                    <a:gd name="connsiteY205" fmla="*/ 170487 h 606722"/>
                    <a:gd name="connsiteX206" fmla="*/ 177472 w 553021"/>
                    <a:gd name="connsiteY206" fmla="*/ 160264 h 606722"/>
                    <a:gd name="connsiteX207" fmla="*/ 187709 w 553021"/>
                    <a:gd name="connsiteY207" fmla="*/ 149952 h 606722"/>
                    <a:gd name="connsiteX208" fmla="*/ 143395 w 553021"/>
                    <a:gd name="connsiteY208" fmla="*/ 115887 h 606722"/>
                    <a:gd name="connsiteX209" fmla="*/ 143395 w 553021"/>
                    <a:gd name="connsiteY209" fmla="*/ 190895 h 606722"/>
                    <a:gd name="connsiteX210" fmla="*/ 228668 w 553021"/>
                    <a:gd name="connsiteY210" fmla="*/ 190895 h 606722"/>
                    <a:gd name="connsiteX211" fmla="*/ 238904 w 553021"/>
                    <a:gd name="connsiteY211" fmla="*/ 201115 h 606722"/>
                    <a:gd name="connsiteX212" fmla="*/ 238904 w 553021"/>
                    <a:gd name="connsiteY212" fmla="*/ 204492 h 606722"/>
                    <a:gd name="connsiteX213" fmla="*/ 269701 w 553021"/>
                    <a:gd name="connsiteY213" fmla="*/ 204492 h 606722"/>
                    <a:gd name="connsiteX214" fmla="*/ 279938 w 553021"/>
                    <a:gd name="connsiteY214" fmla="*/ 214712 h 606722"/>
                    <a:gd name="connsiteX215" fmla="*/ 269701 w 553021"/>
                    <a:gd name="connsiteY215" fmla="*/ 224933 h 606722"/>
                    <a:gd name="connsiteX216" fmla="*/ 238904 w 553021"/>
                    <a:gd name="connsiteY216" fmla="*/ 224933 h 606722"/>
                    <a:gd name="connsiteX217" fmla="*/ 238904 w 553021"/>
                    <a:gd name="connsiteY217" fmla="*/ 259059 h 606722"/>
                    <a:gd name="connsiteX218" fmla="*/ 269701 w 553021"/>
                    <a:gd name="connsiteY218" fmla="*/ 259059 h 606722"/>
                    <a:gd name="connsiteX219" fmla="*/ 279938 w 553021"/>
                    <a:gd name="connsiteY219" fmla="*/ 269279 h 606722"/>
                    <a:gd name="connsiteX220" fmla="*/ 269701 w 553021"/>
                    <a:gd name="connsiteY220" fmla="*/ 279499 h 606722"/>
                    <a:gd name="connsiteX221" fmla="*/ 238904 w 553021"/>
                    <a:gd name="connsiteY221" fmla="*/ 279499 h 606722"/>
                    <a:gd name="connsiteX222" fmla="*/ 238904 w 553021"/>
                    <a:gd name="connsiteY222" fmla="*/ 313537 h 606722"/>
                    <a:gd name="connsiteX223" fmla="*/ 314029 w 553021"/>
                    <a:gd name="connsiteY223" fmla="*/ 313537 h 606722"/>
                    <a:gd name="connsiteX224" fmla="*/ 314029 w 553021"/>
                    <a:gd name="connsiteY224" fmla="*/ 115887 h 606722"/>
                    <a:gd name="connsiteX225" fmla="*/ 460792 w 553021"/>
                    <a:gd name="connsiteY225" fmla="*/ 95475 h 606722"/>
                    <a:gd name="connsiteX226" fmla="*/ 471024 w 553021"/>
                    <a:gd name="connsiteY226" fmla="*/ 105688 h 606722"/>
                    <a:gd name="connsiteX227" fmla="*/ 471024 w 553021"/>
                    <a:gd name="connsiteY227" fmla="*/ 119275 h 606722"/>
                    <a:gd name="connsiteX228" fmla="*/ 460792 w 553021"/>
                    <a:gd name="connsiteY228" fmla="*/ 129488 h 606722"/>
                    <a:gd name="connsiteX229" fmla="*/ 450560 w 553021"/>
                    <a:gd name="connsiteY229" fmla="*/ 119275 h 606722"/>
                    <a:gd name="connsiteX230" fmla="*/ 450560 w 553021"/>
                    <a:gd name="connsiteY230" fmla="*/ 105688 h 606722"/>
                    <a:gd name="connsiteX231" fmla="*/ 460792 w 553021"/>
                    <a:gd name="connsiteY231" fmla="*/ 95475 h 606722"/>
                    <a:gd name="connsiteX232" fmla="*/ 419864 w 553021"/>
                    <a:gd name="connsiteY232" fmla="*/ 95475 h 606722"/>
                    <a:gd name="connsiteX233" fmla="*/ 430096 w 553021"/>
                    <a:gd name="connsiteY233" fmla="*/ 105688 h 606722"/>
                    <a:gd name="connsiteX234" fmla="*/ 430096 w 553021"/>
                    <a:gd name="connsiteY234" fmla="*/ 119275 h 606722"/>
                    <a:gd name="connsiteX235" fmla="*/ 419864 w 553021"/>
                    <a:gd name="connsiteY235" fmla="*/ 129488 h 606722"/>
                    <a:gd name="connsiteX236" fmla="*/ 409632 w 553021"/>
                    <a:gd name="connsiteY236" fmla="*/ 119275 h 606722"/>
                    <a:gd name="connsiteX237" fmla="*/ 409632 w 553021"/>
                    <a:gd name="connsiteY237" fmla="*/ 105688 h 606722"/>
                    <a:gd name="connsiteX238" fmla="*/ 419864 w 553021"/>
                    <a:gd name="connsiteY238" fmla="*/ 95475 h 606722"/>
                    <a:gd name="connsiteX239" fmla="*/ 378902 w 553021"/>
                    <a:gd name="connsiteY239" fmla="*/ 95475 h 606722"/>
                    <a:gd name="connsiteX240" fmla="*/ 389169 w 553021"/>
                    <a:gd name="connsiteY240" fmla="*/ 105688 h 606722"/>
                    <a:gd name="connsiteX241" fmla="*/ 389169 w 553021"/>
                    <a:gd name="connsiteY241" fmla="*/ 119275 h 606722"/>
                    <a:gd name="connsiteX242" fmla="*/ 378902 w 553021"/>
                    <a:gd name="connsiteY242" fmla="*/ 129488 h 606722"/>
                    <a:gd name="connsiteX243" fmla="*/ 368634 w 553021"/>
                    <a:gd name="connsiteY243" fmla="*/ 119275 h 606722"/>
                    <a:gd name="connsiteX244" fmla="*/ 368634 w 553021"/>
                    <a:gd name="connsiteY244" fmla="*/ 105688 h 606722"/>
                    <a:gd name="connsiteX245" fmla="*/ 378902 w 553021"/>
                    <a:gd name="connsiteY245" fmla="*/ 95475 h 606722"/>
                    <a:gd name="connsiteX246" fmla="*/ 334501 w 553021"/>
                    <a:gd name="connsiteY246" fmla="*/ 61321 h 606722"/>
                    <a:gd name="connsiteX247" fmla="*/ 334501 w 553021"/>
                    <a:gd name="connsiteY247" fmla="*/ 105667 h 606722"/>
                    <a:gd name="connsiteX248" fmla="*/ 334501 w 553021"/>
                    <a:gd name="connsiteY248" fmla="*/ 313537 h 606722"/>
                    <a:gd name="connsiteX249" fmla="*/ 368681 w 553021"/>
                    <a:gd name="connsiteY249" fmla="*/ 313537 h 606722"/>
                    <a:gd name="connsiteX250" fmla="*/ 368681 w 553021"/>
                    <a:gd name="connsiteY250" fmla="*/ 310160 h 606722"/>
                    <a:gd name="connsiteX251" fmla="*/ 378917 w 553021"/>
                    <a:gd name="connsiteY251" fmla="*/ 299940 h 606722"/>
                    <a:gd name="connsiteX252" fmla="*/ 389153 w 553021"/>
                    <a:gd name="connsiteY252" fmla="*/ 310160 h 606722"/>
                    <a:gd name="connsiteX253" fmla="*/ 389153 w 553021"/>
                    <a:gd name="connsiteY253" fmla="*/ 313537 h 606722"/>
                    <a:gd name="connsiteX254" fmla="*/ 409626 w 553021"/>
                    <a:gd name="connsiteY254" fmla="*/ 313537 h 606722"/>
                    <a:gd name="connsiteX255" fmla="*/ 409626 w 553021"/>
                    <a:gd name="connsiteY255" fmla="*/ 310160 h 606722"/>
                    <a:gd name="connsiteX256" fmla="*/ 419862 w 553021"/>
                    <a:gd name="connsiteY256" fmla="*/ 299940 h 606722"/>
                    <a:gd name="connsiteX257" fmla="*/ 430098 w 553021"/>
                    <a:gd name="connsiteY257" fmla="*/ 310160 h 606722"/>
                    <a:gd name="connsiteX258" fmla="*/ 430098 w 553021"/>
                    <a:gd name="connsiteY258" fmla="*/ 323757 h 606722"/>
                    <a:gd name="connsiteX259" fmla="*/ 430098 w 553021"/>
                    <a:gd name="connsiteY259" fmla="*/ 586282 h 606722"/>
                    <a:gd name="connsiteX260" fmla="*/ 505223 w 553021"/>
                    <a:gd name="connsiteY260" fmla="*/ 586282 h 606722"/>
                    <a:gd name="connsiteX261" fmla="*/ 505223 w 553021"/>
                    <a:gd name="connsiteY261" fmla="*/ 61321 h 606722"/>
                    <a:gd name="connsiteX262" fmla="*/ 184341 w 553021"/>
                    <a:gd name="connsiteY262" fmla="*/ 61321 h 606722"/>
                    <a:gd name="connsiteX263" fmla="*/ 184341 w 553021"/>
                    <a:gd name="connsiteY263" fmla="*/ 95447 h 606722"/>
                    <a:gd name="connsiteX264" fmla="*/ 273084 w 553021"/>
                    <a:gd name="connsiteY264" fmla="*/ 95447 h 606722"/>
                    <a:gd name="connsiteX265" fmla="*/ 273084 w 553021"/>
                    <a:gd name="connsiteY265" fmla="*/ 61321 h 606722"/>
                    <a:gd name="connsiteX266" fmla="*/ 228668 w 553021"/>
                    <a:gd name="connsiteY266" fmla="*/ 0 h 606722"/>
                    <a:gd name="connsiteX267" fmla="*/ 238904 w 553021"/>
                    <a:gd name="connsiteY267" fmla="*/ 10220 h 606722"/>
                    <a:gd name="connsiteX268" fmla="*/ 238904 w 553021"/>
                    <a:gd name="connsiteY268" fmla="*/ 40880 h 606722"/>
                    <a:gd name="connsiteX269" fmla="*/ 283320 w 553021"/>
                    <a:gd name="connsiteY269" fmla="*/ 40880 h 606722"/>
                    <a:gd name="connsiteX270" fmla="*/ 293556 w 553021"/>
                    <a:gd name="connsiteY270" fmla="*/ 51101 h 606722"/>
                    <a:gd name="connsiteX271" fmla="*/ 293556 w 553021"/>
                    <a:gd name="connsiteY271" fmla="*/ 95447 h 606722"/>
                    <a:gd name="connsiteX272" fmla="*/ 314029 w 553021"/>
                    <a:gd name="connsiteY272" fmla="*/ 95447 h 606722"/>
                    <a:gd name="connsiteX273" fmla="*/ 314029 w 553021"/>
                    <a:gd name="connsiteY273" fmla="*/ 51101 h 606722"/>
                    <a:gd name="connsiteX274" fmla="*/ 324265 w 553021"/>
                    <a:gd name="connsiteY274" fmla="*/ 40880 h 606722"/>
                    <a:gd name="connsiteX275" fmla="*/ 515459 w 553021"/>
                    <a:gd name="connsiteY275" fmla="*/ 40880 h 606722"/>
                    <a:gd name="connsiteX276" fmla="*/ 525695 w 553021"/>
                    <a:gd name="connsiteY276" fmla="*/ 51101 h 606722"/>
                    <a:gd name="connsiteX277" fmla="*/ 525695 w 553021"/>
                    <a:gd name="connsiteY277" fmla="*/ 586282 h 606722"/>
                    <a:gd name="connsiteX278" fmla="*/ 542785 w 553021"/>
                    <a:gd name="connsiteY278" fmla="*/ 586282 h 606722"/>
                    <a:gd name="connsiteX279" fmla="*/ 553021 w 553021"/>
                    <a:gd name="connsiteY279" fmla="*/ 596502 h 606722"/>
                    <a:gd name="connsiteX280" fmla="*/ 542785 w 553021"/>
                    <a:gd name="connsiteY280" fmla="*/ 606722 h 606722"/>
                    <a:gd name="connsiteX281" fmla="*/ 10236 w 553021"/>
                    <a:gd name="connsiteY281" fmla="*/ 606722 h 606722"/>
                    <a:gd name="connsiteX282" fmla="*/ 0 w 553021"/>
                    <a:gd name="connsiteY282" fmla="*/ 596502 h 606722"/>
                    <a:gd name="connsiteX283" fmla="*/ 10236 w 553021"/>
                    <a:gd name="connsiteY283" fmla="*/ 586282 h 606722"/>
                    <a:gd name="connsiteX284" fmla="*/ 27326 w 553021"/>
                    <a:gd name="connsiteY284" fmla="*/ 586282 h 606722"/>
                    <a:gd name="connsiteX285" fmla="*/ 27326 w 553021"/>
                    <a:gd name="connsiteY285" fmla="*/ 201115 h 606722"/>
                    <a:gd name="connsiteX286" fmla="*/ 37562 w 553021"/>
                    <a:gd name="connsiteY286" fmla="*/ 190895 h 606722"/>
                    <a:gd name="connsiteX287" fmla="*/ 122923 w 553021"/>
                    <a:gd name="connsiteY287" fmla="*/ 190895 h 606722"/>
                    <a:gd name="connsiteX288" fmla="*/ 122923 w 553021"/>
                    <a:gd name="connsiteY288" fmla="*/ 105667 h 606722"/>
                    <a:gd name="connsiteX289" fmla="*/ 133159 w 553021"/>
                    <a:gd name="connsiteY289" fmla="*/ 95447 h 606722"/>
                    <a:gd name="connsiteX290" fmla="*/ 163868 w 553021"/>
                    <a:gd name="connsiteY290" fmla="*/ 95447 h 606722"/>
                    <a:gd name="connsiteX291" fmla="*/ 163868 w 553021"/>
                    <a:gd name="connsiteY291" fmla="*/ 51101 h 606722"/>
                    <a:gd name="connsiteX292" fmla="*/ 174104 w 553021"/>
                    <a:gd name="connsiteY292" fmla="*/ 40880 h 606722"/>
                    <a:gd name="connsiteX293" fmla="*/ 218432 w 553021"/>
                    <a:gd name="connsiteY293" fmla="*/ 40880 h 606722"/>
                    <a:gd name="connsiteX294" fmla="*/ 218432 w 553021"/>
                    <a:gd name="connsiteY294" fmla="*/ 10220 h 606722"/>
                    <a:gd name="connsiteX295" fmla="*/ 228668 w 553021"/>
                    <a:gd name="connsiteY29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553021" h="606722">
                      <a:moveTo>
                        <a:pt x="116069" y="552155"/>
                      </a:moveTo>
                      <a:lnTo>
                        <a:pt x="116069" y="586282"/>
                      </a:lnTo>
                      <a:lnTo>
                        <a:pt x="122834" y="586282"/>
                      </a:lnTo>
                      <a:lnTo>
                        <a:pt x="122834" y="569219"/>
                      </a:lnTo>
                      <a:cubicBezTo>
                        <a:pt x="122834" y="563531"/>
                        <a:pt x="127463" y="558999"/>
                        <a:pt x="133159" y="558999"/>
                      </a:cubicBezTo>
                      <a:cubicBezTo>
                        <a:pt x="138767" y="558999"/>
                        <a:pt x="143395" y="563531"/>
                        <a:pt x="143395" y="569219"/>
                      </a:cubicBezTo>
                      <a:lnTo>
                        <a:pt x="143395" y="586282"/>
                      </a:lnTo>
                      <a:lnTo>
                        <a:pt x="150160" y="586282"/>
                      </a:lnTo>
                      <a:lnTo>
                        <a:pt x="150160" y="552155"/>
                      </a:lnTo>
                      <a:close/>
                      <a:moveTo>
                        <a:pt x="460792" y="504473"/>
                      </a:moveTo>
                      <a:cubicBezTo>
                        <a:pt x="466487" y="504473"/>
                        <a:pt x="471024" y="509089"/>
                        <a:pt x="471024" y="514680"/>
                      </a:cubicBezTo>
                      <a:lnTo>
                        <a:pt x="471024" y="528349"/>
                      </a:lnTo>
                      <a:cubicBezTo>
                        <a:pt x="471024" y="533941"/>
                        <a:pt x="466487" y="538556"/>
                        <a:pt x="460792" y="538556"/>
                      </a:cubicBezTo>
                      <a:cubicBezTo>
                        <a:pt x="455187" y="538556"/>
                        <a:pt x="450560" y="533941"/>
                        <a:pt x="450560" y="528349"/>
                      </a:cubicBezTo>
                      <a:lnTo>
                        <a:pt x="450560" y="514680"/>
                      </a:lnTo>
                      <a:cubicBezTo>
                        <a:pt x="450560" y="509089"/>
                        <a:pt x="455187" y="504473"/>
                        <a:pt x="460792" y="504473"/>
                      </a:cubicBezTo>
                      <a:close/>
                      <a:moveTo>
                        <a:pt x="174085" y="463545"/>
                      </a:moveTo>
                      <a:cubicBezTo>
                        <a:pt x="179691" y="463545"/>
                        <a:pt x="184317" y="468084"/>
                        <a:pt x="184317" y="473779"/>
                      </a:cubicBezTo>
                      <a:lnTo>
                        <a:pt x="184317" y="487394"/>
                      </a:lnTo>
                      <a:cubicBezTo>
                        <a:pt x="184317" y="493090"/>
                        <a:pt x="179691" y="497628"/>
                        <a:pt x="174085" y="497628"/>
                      </a:cubicBezTo>
                      <a:cubicBezTo>
                        <a:pt x="168390" y="497628"/>
                        <a:pt x="163853" y="493090"/>
                        <a:pt x="163853" y="487394"/>
                      </a:cubicBezTo>
                      <a:lnTo>
                        <a:pt x="163853" y="473779"/>
                      </a:lnTo>
                      <a:cubicBezTo>
                        <a:pt x="163853" y="468084"/>
                        <a:pt x="168390" y="463545"/>
                        <a:pt x="174085" y="463545"/>
                      </a:cubicBezTo>
                      <a:close/>
                      <a:moveTo>
                        <a:pt x="133166" y="463545"/>
                      </a:moveTo>
                      <a:cubicBezTo>
                        <a:pt x="138766" y="463545"/>
                        <a:pt x="143389" y="468084"/>
                        <a:pt x="143389" y="473779"/>
                      </a:cubicBezTo>
                      <a:lnTo>
                        <a:pt x="143389" y="487394"/>
                      </a:lnTo>
                      <a:cubicBezTo>
                        <a:pt x="143389" y="493090"/>
                        <a:pt x="138766" y="497628"/>
                        <a:pt x="133166" y="497628"/>
                      </a:cubicBezTo>
                      <a:cubicBezTo>
                        <a:pt x="127476" y="497628"/>
                        <a:pt x="122854" y="493090"/>
                        <a:pt x="122854" y="487394"/>
                      </a:cubicBezTo>
                      <a:lnTo>
                        <a:pt x="122854" y="473779"/>
                      </a:lnTo>
                      <a:cubicBezTo>
                        <a:pt x="122854" y="468084"/>
                        <a:pt x="127476" y="463545"/>
                        <a:pt x="133166" y="463545"/>
                      </a:cubicBezTo>
                      <a:close/>
                      <a:moveTo>
                        <a:pt x="92158" y="463545"/>
                      </a:moveTo>
                      <a:cubicBezTo>
                        <a:pt x="97852" y="463545"/>
                        <a:pt x="102390" y="468084"/>
                        <a:pt x="102390" y="473779"/>
                      </a:cubicBezTo>
                      <a:lnTo>
                        <a:pt x="102390" y="487394"/>
                      </a:lnTo>
                      <a:cubicBezTo>
                        <a:pt x="102390" y="493090"/>
                        <a:pt x="97852" y="497628"/>
                        <a:pt x="92158" y="497628"/>
                      </a:cubicBezTo>
                      <a:cubicBezTo>
                        <a:pt x="86552" y="497628"/>
                        <a:pt x="81926" y="493090"/>
                        <a:pt x="81926" y="487394"/>
                      </a:cubicBezTo>
                      <a:lnTo>
                        <a:pt x="81926" y="473779"/>
                      </a:lnTo>
                      <a:cubicBezTo>
                        <a:pt x="81926" y="468084"/>
                        <a:pt x="86552" y="463545"/>
                        <a:pt x="92158" y="463545"/>
                      </a:cubicBezTo>
                      <a:close/>
                      <a:moveTo>
                        <a:pt x="460792" y="436306"/>
                      </a:moveTo>
                      <a:cubicBezTo>
                        <a:pt x="466487" y="436306"/>
                        <a:pt x="471024" y="440922"/>
                        <a:pt x="471024" y="446513"/>
                      </a:cubicBezTo>
                      <a:lnTo>
                        <a:pt x="471024" y="460182"/>
                      </a:lnTo>
                      <a:cubicBezTo>
                        <a:pt x="471024" y="465774"/>
                        <a:pt x="466487" y="470389"/>
                        <a:pt x="460792" y="470389"/>
                      </a:cubicBezTo>
                      <a:cubicBezTo>
                        <a:pt x="455187" y="470389"/>
                        <a:pt x="450560" y="465774"/>
                        <a:pt x="450560" y="460182"/>
                      </a:cubicBezTo>
                      <a:lnTo>
                        <a:pt x="450560" y="446513"/>
                      </a:lnTo>
                      <a:cubicBezTo>
                        <a:pt x="450560" y="440922"/>
                        <a:pt x="455187" y="436306"/>
                        <a:pt x="460792" y="436306"/>
                      </a:cubicBezTo>
                      <a:close/>
                      <a:moveTo>
                        <a:pt x="174085" y="395378"/>
                      </a:moveTo>
                      <a:cubicBezTo>
                        <a:pt x="179691" y="395378"/>
                        <a:pt x="184317" y="399917"/>
                        <a:pt x="184317" y="405612"/>
                      </a:cubicBezTo>
                      <a:lnTo>
                        <a:pt x="184317" y="419227"/>
                      </a:lnTo>
                      <a:cubicBezTo>
                        <a:pt x="184317" y="424923"/>
                        <a:pt x="179691" y="429461"/>
                        <a:pt x="174085" y="429461"/>
                      </a:cubicBezTo>
                      <a:cubicBezTo>
                        <a:pt x="168390" y="429461"/>
                        <a:pt x="163853" y="424923"/>
                        <a:pt x="163853" y="419227"/>
                      </a:cubicBezTo>
                      <a:lnTo>
                        <a:pt x="163853" y="405612"/>
                      </a:lnTo>
                      <a:cubicBezTo>
                        <a:pt x="163853" y="399917"/>
                        <a:pt x="168390" y="395378"/>
                        <a:pt x="174085" y="395378"/>
                      </a:cubicBezTo>
                      <a:close/>
                      <a:moveTo>
                        <a:pt x="133166" y="395378"/>
                      </a:moveTo>
                      <a:cubicBezTo>
                        <a:pt x="138766" y="395378"/>
                        <a:pt x="143389" y="399917"/>
                        <a:pt x="143389" y="405612"/>
                      </a:cubicBezTo>
                      <a:lnTo>
                        <a:pt x="143389" y="419227"/>
                      </a:lnTo>
                      <a:cubicBezTo>
                        <a:pt x="143389" y="424923"/>
                        <a:pt x="138766" y="429461"/>
                        <a:pt x="133166" y="429461"/>
                      </a:cubicBezTo>
                      <a:cubicBezTo>
                        <a:pt x="127476" y="429461"/>
                        <a:pt x="122854" y="424923"/>
                        <a:pt x="122854" y="419227"/>
                      </a:cubicBezTo>
                      <a:lnTo>
                        <a:pt x="122854" y="405612"/>
                      </a:lnTo>
                      <a:cubicBezTo>
                        <a:pt x="122854" y="399917"/>
                        <a:pt x="127476" y="395378"/>
                        <a:pt x="133166" y="395378"/>
                      </a:cubicBezTo>
                      <a:close/>
                      <a:moveTo>
                        <a:pt x="92158" y="395378"/>
                      </a:moveTo>
                      <a:cubicBezTo>
                        <a:pt x="97852" y="395378"/>
                        <a:pt x="102390" y="399917"/>
                        <a:pt x="102390" y="405612"/>
                      </a:cubicBezTo>
                      <a:lnTo>
                        <a:pt x="102390" y="419227"/>
                      </a:lnTo>
                      <a:cubicBezTo>
                        <a:pt x="102390" y="424923"/>
                        <a:pt x="97852" y="429461"/>
                        <a:pt x="92158" y="429461"/>
                      </a:cubicBezTo>
                      <a:cubicBezTo>
                        <a:pt x="86552" y="429461"/>
                        <a:pt x="81926" y="424923"/>
                        <a:pt x="81926" y="419227"/>
                      </a:cubicBezTo>
                      <a:lnTo>
                        <a:pt x="81926" y="405612"/>
                      </a:lnTo>
                      <a:cubicBezTo>
                        <a:pt x="81926" y="399917"/>
                        <a:pt x="86552" y="395378"/>
                        <a:pt x="92158" y="395378"/>
                      </a:cubicBezTo>
                      <a:close/>
                      <a:moveTo>
                        <a:pt x="460792" y="368140"/>
                      </a:moveTo>
                      <a:cubicBezTo>
                        <a:pt x="466487" y="368140"/>
                        <a:pt x="471024" y="372756"/>
                        <a:pt x="471024" y="378347"/>
                      </a:cubicBezTo>
                      <a:lnTo>
                        <a:pt x="471024" y="391927"/>
                      </a:lnTo>
                      <a:cubicBezTo>
                        <a:pt x="471024" y="397608"/>
                        <a:pt x="466487" y="402223"/>
                        <a:pt x="460792" y="402223"/>
                      </a:cubicBezTo>
                      <a:cubicBezTo>
                        <a:pt x="455187" y="402223"/>
                        <a:pt x="450560" y="397608"/>
                        <a:pt x="450560" y="391927"/>
                      </a:cubicBezTo>
                      <a:lnTo>
                        <a:pt x="450560" y="378347"/>
                      </a:lnTo>
                      <a:cubicBezTo>
                        <a:pt x="450560" y="372756"/>
                        <a:pt x="455187" y="368140"/>
                        <a:pt x="460792" y="368140"/>
                      </a:cubicBezTo>
                      <a:close/>
                      <a:moveTo>
                        <a:pt x="365202" y="354521"/>
                      </a:moveTo>
                      <a:cubicBezTo>
                        <a:pt x="370911" y="354521"/>
                        <a:pt x="375549" y="359054"/>
                        <a:pt x="375549" y="364743"/>
                      </a:cubicBezTo>
                      <a:lnTo>
                        <a:pt x="375549" y="555573"/>
                      </a:lnTo>
                      <a:cubicBezTo>
                        <a:pt x="375549" y="561261"/>
                        <a:pt x="370911" y="565794"/>
                        <a:pt x="365202" y="565794"/>
                      </a:cubicBezTo>
                      <a:cubicBezTo>
                        <a:pt x="359583" y="565794"/>
                        <a:pt x="354944" y="561261"/>
                        <a:pt x="354944" y="555573"/>
                      </a:cubicBezTo>
                      <a:lnTo>
                        <a:pt x="354944" y="364743"/>
                      </a:lnTo>
                      <a:cubicBezTo>
                        <a:pt x="354944" y="359054"/>
                        <a:pt x="359583" y="354521"/>
                        <a:pt x="365202" y="354521"/>
                      </a:cubicBezTo>
                      <a:close/>
                      <a:moveTo>
                        <a:pt x="324248" y="354521"/>
                      </a:moveTo>
                      <a:cubicBezTo>
                        <a:pt x="329943" y="354521"/>
                        <a:pt x="334480" y="359054"/>
                        <a:pt x="334480" y="364743"/>
                      </a:cubicBezTo>
                      <a:lnTo>
                        <a:pt x="334480" y="555573"/>
                      </a:lnTo>
                      <a:cubicBezTo>
                        <a:pt x="334480" y="561261"/>
                        <a:pt x="329943" y="565794"/>
                        <a:pt x="324248" y="565794"/>
                      </a:cubicBezTo>
                      <a:cubicBezTo>
                        <a:pt x="318643" y="565794"/>
                        <a:pt x="314016" y="561261"/>
                        <a:pt x="314016" y="555573"/>
                      </a:cubicBezTo>
                      <a:lnTo>
                        <a:pt x="314016" y="364743"/>
                      </a:lnTo>
                      <a:cubicBezTo>
                        <a:pt x="314016" y="359054"/>
                        <a:pt x="318643" y="354521"/>
                        <a:pt x="324248" y="354521"/>
                      </a:cubicBezTo>
                      <a:close/>
                      <a:moveTo>
                        <a:pt x="283320" y="354521"/>
                      </a:moveTo>
                      <a:cubicBezTo>
                        <a:pt x="289015" y="354521"/>
                        <a:pt x="293552" y="359054"/>
                        <a:pt x="293552" y="364743"/>
                      </a:cubicBezTo>
                      <a:lnTo>
                        <a:pt x="293552" y="555573"/>
                      </a:lnTo>
                      <a:cubicBezTo>
                        <a:pt x="293552" y="561261"/>
                        <a:pt x="289015" y="565794"/>
                        <a:pt x="283320" y="565794"/>
                      </a:cubicBezTo>
                      <a:cubicBezTo>
                        <a:pt x="277626" y="565794"/>
                        <a:pt x="273088" y="561261"/>
                        <a:pt x="273088" y="555573"/>
                      </a:cubicBezTo>
                      <a:lnTo>
                        <a:pt x="273088" y="364743"/>
                      </a:lnTo>
                      <a:cubicBezTo>
                        <a:pt x="273088" y="359054"/>
                        <a:pt x="277715" y="354521"/>
                        <a:pt x="283320" y="354521"/>
                      </a:cubicBezTo>
                      <a:close/>
                      <a:moveTo>
                        <a:pt x="238904" y="334066"/>
                      </a:moveTo>
                      <a:lnTo>
                        <a:pt x="238904" y="341354"/>
                      </a:lnTo>
                      <a:lnTo>
                        <a:pt x="238904" y="586282"/>
                      </a:lnTo>
                      <a:lnTo>
                        <a:pt x="409626" y="586282"/>
                      </a:lnTo>
                      <a:lnTo>
                        <a:pt x="409626" y="334066"/>
                      </a:lnTo>
                      <a:close/>
                      <a:moveTo>
                        <a:pt x="174085" y="327212"/>
                      </a:moveTo>
                      <a:cubicBezTo>
                        <a:pt x="179691" y="327212"/>
                        <a:pt x="184317" y="331751"/>
                        <a:pt x="184317" y="337446"/>
                      </a:cubicBezTo>
                      <a:lnTo>
                        <a:pt x="184317" y="351061"/>
                      </a:lnTo>
                      <a:cubicBezTo>
                        <a:pt x="184317" y="356757"/>
                        <a:pt x="179691" y="361295"/>
                        <a:pt x="174085" y="361295"/>
                      </a:cubicBezTo>
                      <a:cubicBezTo>
                        <a:pt x="168390" y="361295"/>
                        <a:pt x="163853" y="356757"/>
                        <a:pt x="163853" y="351061"/>
                      </a:cubicBezTo>
                      <a:lnTo>
                        <a:pt x="163853" y="337446"/>
                      </a:lnTo>
                      <a:cubicBezTo>
                        <a:pt x="163853" y="331751"/>
                        <a:pt x="168390" y="327212"/>
                        <a:pt x="174085" y="327212"/>
                      </a:cubicBezTo>
                      <a:close/>
                      <a:moveTo>
                        <a:pt x="133166" y="327212"/>
                      </a:moveTo>
                      <a:cubicBezTo>
                        <a:pt x="138766" y="327212"/>
                        <a:pt x="143389" y="331751"/>
                        <a:pt x="143389" y="337446"/>
                      </a:cubicBezTo>
                      <a:lnTo>
                        <a:pt x="143389" y="351061"/>
                      </a:lnTo>
                      <a:cubicBezTo>
                        <a:pt x="143389" y="356757"/>
                        <a:pt x="138766" y="361295"/>
                        <a:pt x="133166" y="361295"/>
                      </a:cubicBezTo>
                      <a:cubicBezTo>
                        <a:pt x="127476" y="361295"/>
                        <a:pt x="122854" y="356757"/>
                        <a:pt x="122854" y="351061"/>
                      </a:cubicBezTo>
                      <a:lnTo>
                        <a:pt x="122854" y="337446"/>
                      </a:lnTo>
                      <a:cubicBezTo>
                        <a:pt x="122854" y="331751"/>
                        <a:pt x="127476" y="327212"/>
                        <a:pt x="133166" y="327212"/>
                      </a:cubicBezTo>
                      <a:close/>
                      <a:moveTo>
                        <a:pt x="92158" y="327212"/>
                      </a:moveTo>
                      <a:cubicBezTo>
                        <a:pt x="97852" y="327212"/>
                        <a:pt x="102390" y="331751"/>
                        <a:pt x="102390" y="337446"/>
                      </a:cubicBezTo>
                      <a:lnTo>
                        <a:pt x="102390" y="351061"/>
                      </a:lnTo>
                      <a:cubicBezTo>
                        <a:pt x="102390" y="356757"/>
                        <a:pt x="97852" y="361295"/>
                        <a:pt x="92158" y="361295"/>
                      </a:cubicBezTo>
                      <a:cubicBezTo>
                        <a:pt x="86552" y="361295"/>
                        <a:pt x="81926" y="356757"/>
                        <a:pt x="81926" y="351061"/>
                      </a:cubicBezTo>
                      <a:lnTo>
                        <a:pt x="81926" y="337446"/>
                      </a:lnTo>
                      <a:cubicBezTo>
                        <a:pt x="81926" y="331751"/>
                        <a:pt x="86552" y="327212"/>
                        <a:pt x="92158" y="327212"/>
                      </a:cubicBezTo>
                      <a:close/>
                      <a:moveTo>
                        <a:pt x="460792" y="299974"/>
                      </a:moveTo>
                      <a:cubicBezTo>
                        <a:pt x="466487" y="299974"/>
                        <a:pt x="471024" y="304501"/>
                        <a:pt x="471024" y="310181"/>
                      </a:cubicBezTo>
                      <a:lnTo>
                        <a:pt x="471024" y="323761"/>
                      </a:lnTo>
                      <a:cubicBezTo>
                        <a:pt x="471024" y="329442"/>
                        <a:pt x="466487" y="334057"/>
                        <a:pt x="460792" y="334057"/>
                      </a:cubicBezTo>
                      <a:cubicBezTo>
                        <a:pt x="455187" y="334057"/>
                        <a:pt x="450560" y="329442"/>
                        <a:pt x="450560" y="323761"/>
                      </a:cubicBezTo>
                      <a:lnTo>
                        <a:pt x="450560" y="310181"/>
                      </a:lnTo>
                      <a:cubicBezTo>
                        <a:pt x="450560" y="304501"/>
                        <a:pt x="455187" y="299974"/>
                        <a:pt x="460792" y="299974"/>
                      </a:cubicBezTo>
                      <a:close/>
                      <a:moveTo>
                        <a:pt x="174085" y="259046"/>
                      </a:moveTo>
                      <a:cubicBezTo>
                        <a:pt x="179691" y="259046"/>
                        <a:pt x="184317" y="263585"/>
                        <a:pt x="184317" y="269280"/>
                      </a:cubicBezTo>
                      <a:lnTo>
                        <a:pt x="184317" y="282895"/>
                      </a:lnTo>
                      <a:cubicBezTo>
                        <a:pt x="184317" y="288591"/>
                        <a:pt x="179691" y="293129"/>
                        <a:pt x="174085" y="293129"/>
                      </a:cubicBezTo>
                      <a:cubicBezTo>
                        <a:pt x="168390" y="293129"/>
                        <a:pt x="163853" y="288591"/>
                        <a:pt x="163853" y="282895"/>
                      </a:cubicBezTo>
                      <a:lnTo>
                        <a:pt x="163853" y="269280"/>
                      </a:lnTo>
                      <a:cubicBezTo>
                        <a:pt x="163853" y="263585"/>
                        <a:pt x="168390" y="259046"/>
                        <a:pt x="174085" y="259046"/>
                      </a:cubicBezTo>
                      <a:close/>
                      <a:moveTo>
                        <a:pt x="133166" y="259046"/>
                      </a:moveTo>
                      <a:cubicBezTo>
                        <a:pt x="138766" y="259046"/>
                        <a:pt x="143389" y="263585"/>
                        <a:pt x="143389" y="269280"/>
                      </a:cubicBezTo>
                      <a:lnTo>
                        <a:pt x="143389" y="282895"/>
                      </a:lnTo>
                      <a:cubicBezTo>
                        <a:pt x="143389" y="288591"/>
                        <a:pt x="138766" y="293129"/>
                        <a:pt x="133166" y="293129"/>
                      </a:cubicBezTo>
                      <a:cubicBezTo>
                        <a:pt x="127476" y="293129"/>
                        <a:pt x="122854" y="288591"/>
                        <a:pt x="122854" y="282895"/>
                      </a:cubicBezTo>
                      <a:lnTo>
                        <a:pt x="122854" y="269280"/>
                      </a:lnTo>
                      <a:cubicBezTo>
                        <a:pt x="122854" y="263585"/>
                        <a:pt x="127476" y="259046"/>
                        <a:pt x="133166" y="259046"/>
                      </a:cubicBezTo>
                      <a:close/>
                      <a:moveTo>
                        <a:pt x="92158" y="259046"/>
                      </a:moveTo>
                      <a:cubicBezTo>
                        <a:pt x="97852" y="259046"/>
                        <a:pt x="102390" y="263585"/>
                        <a:pt x="102390" y="269280"/>
                      </a:cubicBezTo>
                      <a:lnTo>
                        <a:pt x="102390" y="282895"/>
                      </a:lnTo>
                      <a:cubicBezTo>
                        <a:pt x="102390" y="288591"/>
                        <a:pt x="97852" y="293129"/>
                        <a:pt x="92158" y="293129"/>
                      </a:cubicBezTo>
                      <a:cubicBezTo>
                        <a:pt x="86552" y="293129"/>
                        <a:pt x="81926" y="288591"/>
                        <a:pt x="81926" y="282895"/>
                      </a:cubicBezTo>
                      <a:lnTo>
                        <a:pt x="81926" y="269280"/>
                      </a:lnTo>
                      <a:cubicBezTo>
                        <a:pt x="81926" y="263585"/>
                        <a:pt x="86552" y="259046"/>
                        <a:pt x="92158" y="259046"/>
                      </a:cubicBezTo>
                      <a:close/>
                      <a:moveTo>
                        <a:pt x="460792" y="231808"/>
                      </a:moveTo>
                      <a:cubicBezTo>
                        <a:pt x="466487" y="231808"/>
                        <a:pt x="471024" y="236337"/>
                        <a:pt x="471024" y="242021"/>
                      </a:cubicBezTo>
                      <a:lnTo>
                        <a:pt x="471024" y="255608"/>
                      </a:lnTo>
                      <a:cubicBezTo>
                        <a:pt x="471024" y="261292"/>
                        <a:pt x="466487" y="265821"/>
                        <a:pt x="460792" y="265821"/>
                      </a:cubicBezTo>
                      <a:cubicBezTo>
                        <a:pt x="455187" y="265821"/>
                        <a:pt x="450560" y="261292"/>
                        <a:pt x="450560" y="255608"/>
                      </a:cubicBezTo>
                      <a:lnTo>
                        <a:pt x="450560" y="242021"/>
                      </a:lnTo>
                      <a:cubicBezTo>
                        <a:pt x="450560" y="236337"/>
                        <a:pt x="455187" y="231808"/>
                        <a:pt x="460792" y="231808"/>
                      </a:cubicBezTo>
                      <a:close/>
                      <a:moveTo>
                        <a:pt x="419864" y="231808"/>
                      </a:moveTo>
                      <a:cubicBezTo>
                        <a:pt x="425559" y="231808"/>
                        <a:pt x="430096" y="236337"/>
                        <a:pt x="430096" y="242021"/>
                      </a:cubicBezTo>
                      <a:lnTo>
                        <a:pt x="430096" y="255608"/>
                      </a:lnTo>
                      <a:cubicBezTo>
                        <a:pt x="430096" y="261292"/>
                        <a:pt x="425559" y="265821"/>
                        <a:pt x="419864" y="265821"/>
                      </a:cubicBezTo>
                      <a:cubicBezTo>
                        <a:pt x="414259" y="265821"/>
                        <a:pt x="409632" y="261292"/>
                        <a:pt x="409632" y="255608"/>
                      </a:cubicBezTo>
                      <a:lnTo>
                        <a:pt x="409632" y="242021"/>
                      </a:lnTo>
                      <a:cubicBezTo>
                        <a:pt x="409632" y="236337"/>
                        <a:pt x="414259" y="231808"/>
                        <a:pt x="419864" y="231808"/>
                      </a:cubicBezTo>
                      <a:close/>
                      <a:moveTo>
                        <a:pt x="378902" y="231808"/>
                      </a:moveTo>
                      <a:cubicBezTo>
                        <a:pt x="384527" y="231808"/>
                        <a:pt x="389169" y="236337"/>
                        <a:pt x="389169" y="242021"/>
                      </a:cubicBezTo>
                      <a:lnTo>
                        <a:pt x="389169" y="255608"/>
                      </a:lnTo>
                      <a:cubicBezTo>
                        <a:pt x="389169" y="261292"/>
                        <a:pt x="384527" y="265821"/>
                        <a:pt x="378902" y="265821"/>
                      </a:cubicBezTo>
                      <a:cubicBezTo>
                        <a:pt x="373188" y="265821"/>
                        <a:pt x="368634" y="261292"/>
                        <a:pt x="368634" y="255608"/>
                      </a:cubicBezTo>
                      <a:lnTo>
                        <a:pt x="368634" y="242021"/>
                      </a:lnTo>
                      <a:cubicBezTo>
                        <a:pt x="368634" y="236337"/>
                        <a:pt x="373188" y="231808"/>
                        <a:pt x="378902" y="231808"/>
                      </a:cubicBezTo>
                      <a:close/>
                      <a:moveTo>
                        <a:pt x="47798" y="211335"/>
                      </a:moveTo>
                      <a:lnTo>
                        <a:pt x="47798" y="586282"/>
                      </a:lnTo>
                      <a:lnTo>
                        <a:pt x="95597" y="586282"/>
                      </a:lnTo>
                      <a:lnTo>
                        <a:pt x="95597" y="541935"/>
                      </a:lnTo>
                      <a:cubicBezTo>
                        <a:pt x="95597" y="536248"/>
                        <a:pt x="100136" y="531715"/>
                        <a:pt x="105833" y="531715"/>
                      </a:cubicBezTo>
                      <a:lnTo>
                        <a:pt x="160396" y="531715"/>
                      </a:lnTo>
                      <a:cubicBezTo>
                        <a:pt x="166093" y="531715"/>
                        <a:pt x="170633" y="536248"/>
                        <a:pt x="170633" y="541935"/>
                      </a:cubicBezTo>
                      <a:lnTo>
                        <a:pt x="170633" y="586282"/>
                      </a:lnTo>
                      <a:lnTo>
                        <a:pt x="218432" y="586282"/>
                      </a:lnTo>
                      <a:lnTo>
                        <a:pt x="218432" y="341354"/>
                      </a:lnTo>
                      <a:lnTo>
                        <a:pt x="218432" y="323757"/>
                      </a:lnTo>
                      <a:lnTo>
                        <a:pt x="218432" y="211335"/>
                      </a:lnTo>
                      <a:close/>
                      <a:moveTo>
                        <a:pt x="460792" y="163641"/>
                      </a:moveTo>
                      <a:cubicBezTo>
                        <a:pt x="466487" y="163641"/>
                        <a:pt x="471024" y="168170"/>
                        <a:pt x="471024" y="173854"/>
                      </a:cubicBezTo>
                      <a:lnTo>
                        <a:pt x="471024" y="187441"/>
                      </a:lnTo>
                      <a:cubicBezTo>
                        <a:pt x="471024" y="193125"/>
                        <a:pt x="466487" y="197654"/>
                        <a:pt x="460792" y="197654"/>
                      </a:cubicBezTo>
                      <a:cubicBezTo>
                        <a:pt x="455187" y="197654"/>
                        <a:pt x="450560" y="193125"/>
                        <a:pt x="450560" y="187441"/>
                      </a:cubicBezTo>
                      <a:lnTo>
                        <a:pt x="450560" y="173854"/>
                      </a:lnTo>
                      <a:cubicBezTo>
                        <a:pt x="450560" y="168170"/>
                        <a:pt x="455187" y="163641"/>
                        <a:pt x="460792" y="163641"/>
                      </a:cubicBezTo>
                      <a:close/>
                      <a:moveTo>
                        <a:pt x="419864" y="163641"/>
                      </a:moveTo>
                      <a:cubicBezTo>
                        <a:pt x="425559" y="163641"/>
                        <a:pt x="430096" y="168170"/>
                        <a:pt x="430096" y="173854"/>
                      </a:cubicBezTo>
                      <a:lnTo>
                        <a:pt x="430096" y="187441"/>
                      </a:lnTo>
                      <a:cubicBezTo>
                        <a:pt x="430096" y="193125"/>
                        <a:pt x="425559" y="197654"/>
                        <a:pt x="419864" y="197654"/>
                      </a:cubicBezTo>
                      <a:cubicBezTo>
                        <a:pt x="414259" y="197654"/>
                        <a:pt x="409632" y="193125"/>
                        <a:pt x="409632" y="187441"/>
                      </a:cubicBezTo>
                      <a:lnTo>
                        <a:pt x="409632" y="173854"/>
                      </a:lnTo>
                      <a:cubicBezTo>
                        <a:pt x="409632" y="168170"/>
                        <a:pt x="414259" y="163641"/>
                        <a:pt x="419864" y="163641"/>
                      </a:cubicBezTo>
                      <a:close/>
                      <a:moveTo>
                        <a:pt x="378902" y="163641"/>
                      </a:moveTo>
                      <a:cubicBezTo>
                        <a:pt x="384527" y="163641"/>
                        <a:pt x="389169" y="168170"/>
                        <a:pt x="389169" y="173854"/>
                      </a:cubicBezTo>
                      <a:lnTo>
                        <a:pt x="389169" y="187441"/>
                      </a:lnTo>
                      <a:cubicBezTo>
                        <a:pt x="389169" y="193125"/>
                        <a:pt x="384527" y="197654"/>
                        <a:pt x="378902" y="197654"/>
                      </a:cubicBezTo>
                      <a:cubicBezTo>
                        <a:pt x="373188" y="197654"/>
                        <a:pt x="368634" y="193125"/>
                        <a:pt x="368634" y="187441"/>
                      </a:cubicBezTo>
                      <a:lnTo>
                        <a:pt x="368634" y="173854"/>
                      </a:lnTo>
                      <a:cubicBezTo>
                        <a:pt x="368634" y="168170"/>
                        <a:pt x="373188" y="163641"/>
                        <a:pt x="378902" y="163641"/>
                      </a:cubicBezTo>
                      <a:close/>
                      <a:moveTo>
                        <a:pt x="187709" y="149952"/>
                      </a:moveTo>
                      <a:lnTo>
                        <a:pt x="269696" y="149952"/>
                      </a:lnTo>
                      <a:cubicBezTo>
                        <a:pt x="275304" y="149952"/>
                        <a:pt x="279933" y="154575"/>
                        <a:pt x="279933" y="160264"/>
                      </a:cubicBezTo>
                      <a:cubicBezTo>
                        <a:pt x="279933" y="165865"/>
                        <a:pt x="275304" y="170487"/>
                        <a:pt x="269696" y="170487"/>
                      </a:cubicBezTo>
                      <a:lnTo>
                        <a:pt x="187709" y="170487"/>
                      </a:lnTo>
                      <a:cubicBezTo>
                        <a:pt x="182101" y="170487"/>
                        <a:pt x="177472" y="165865"/>
                        <a:pt x="177472" y="160264"/>
                      </a:cubicBezTo>
                      <a:cubicBezTo>
                        <a:pt x="177472" y="154575"/>
                        <a:pt x="182101" y="149952"/>
                        <a:pt x="187709" y="149952"/>
                      </a:cubicBezTo>
                      <a:close/>
                      <a:moveTo>
                        <a:pt x="143395" y="115887"/>
                      </a:moveTo>
                      <a:lnTo>
                        <a:pt x="143395" y="190895"/>
                      </a:lnTo>
                      <a:lnTo>
                        <a:pt x="228668" y="190895"/>
                      </a:lnTo>
                      <a:cubicBezTo>
                        <a:pt x="234364" y="190895"/>
                        <a:pt x="238904" y="195427"/>
                        <a:pt x="238904" y="201115"/>
                      </a:cubicBezTo>
                      <a:lnTo>
                        <a:pt x="238904" y="204492"/>
                      </a:lnTo>
                      <a:lnTo>
                        <a:pt x="269701" y="204492"/>
                      </a:lnTo>
                      <a:cubicBezTo>
                        <a:pt x="275309" y="204492"/>
                        <a:pt x="279938" y="209114"/>
                        <a:pt x="279938" y="214712"/>
                      </a:cubicBezTo>
                      <a:cubicBezTo>
                        <a:pt x="279938" y="220400"/>
                        <a:pt x="275309" y="224933"/>
                        <a:pt x="269701" y="224933"/>
                      </a:cubicBezTo>
                      <a:lnTo>
                        <a:pt x="238904" y="224933"/>
                      </a:lnTo>
                      <a:lnTo>
                        <a:pt x="238904" y="259059"/>
                      </a:lnTo>
                      <a:lnTo>
                        <a:pt x="269701" y="259059"/>
                      </a:lnTo>
                      <a:cubicBezTo>
                        <a:pt x="275309" y="259059"/>
                        <a:pt x="279938" y="263591"/>
                        <a:pt x="279938" y="269279"/>
                      </a:cubicBezTo>
                      <a:cubicBezTo>
                        <a:pt x="279938" y="274878"/>
                        <a:pt x="275309" y="279499"/>
                        <a:pt x="269701" y="279499"/>
                      </a:cubicBezTo>
                      <a:lnTo>
                        <a:pt x="238904" y="279499"/>
                      </a:lnTo>
                      <a:lnTo>
                        <a:pt x="238904" y="313537"/>
                      </a:lnTo>
                      <a:lnTo>
                        <a:pt x="314029" y="313537"/>
                      </a:lnTo>
                      <a:lnTo>
                        <a:pt x="314029" y="115887"/>
                      </a:lnTo>
                      <a:close/>
                      <a:moveTo>
                        <a:pt x="460792" y="95475"/>
                      </a:moveTo>
                      <a:cubicBezTo>
                        <a:pt x="466487" y="95475"/>
                        <a:pt x="471024" y="100004"/>
                        <a:pt x="471024" y="105688"/>
                      </a:cubicBezTo>
                      <a:lnTo>
                        <a:pt x="471024" y="119275"/>
                      </a:lnTo>
                      <a:cubicBezTo>
                        <a:pt x="471024" y="124959"/>
                        <a:pt x="466487" y="129488"/>
                        <a:pt x="460792" y="129488"/>
                      </a:cubicBezTo>
                      <a:cubicBezTo>
                        <a:pt x="455187" y="129488"/>
                        <a:pt x="450560" y="124959"/>
                        <a:pt x="450560" y="119275"/>
                      </a:cubicBezTo>
                      <a:lnTo>
                        <a:pt x="450560" y="105688"/>
                      </a:lnTo>
                      <a:cubicBezTo>
                        <a:pt x="450560" y="100004"/>
                        <a:pt x="455187" y="95475"/>
                        <a:pt x="460792" y="95475"/>
                      </a:cubicBezTo>
                      <a:close/>
                      <a:moveTo>
                        <a:pt x="419864" y="95475"/>
                      </a:moveTo>
                      <a:cubicBezTo>
                        <a:pt x="425559" y="95475"/>
                        <a:pt x="430096" y="100004"/>
                        <a:pt x="430096" y="105688"/>
                      </a:cubicBezTo>
                      <a:lnTo>
                        <a:pt x="430096" y="119275"/>
                      </a:lnTo>
                      <a:cubicBezTo>
                        <a:pt x="430096" y="124959"/>
                        <a:pt x="425559" y="129488"/>
                        <a:pt x="419864" y="129488"/>
                      </a:cubicBezTo>
                      <a:cubicBezTo>
                        <a:pt x="414259" y="129488"/>
                        <a:pt x="409632" y="124959"/>
                        <a:pt x="409632" y="119275"/>
                      </a:cubicBezTo>
                      <a:lnTo>
                        <a:pt x="409632" y="105688"/>
                      </a:lnTo>
                      <a:cubicBezTo>
                        <a:pt x="409632" y="100004"/>
                        <a:pt x="414259" y="95475"/>
                        <a:pt x="419864" y="95475"/>
                      </a:cubicBezTo>
                      <a:close/>
                      <a:moveTo>
                        <a:pt x="378902" y="95475"/>
                      </a:moveTo>
                      <a:cubicBezTo>
                        <a:pt x="384527" y="95475"/>
                        <a:pt x="389169" y="100004"/>
                        <a:pt x="389169" y="105688"/>
                      </a:cubicBezTo>
                      <a:lnTo>
                        <a:pt x="389169" y="119275"/>
                      </a:lnTo>
                      <a:cubicBezTo>
                        <a:pt x="389169" y="124959"/>
                        <a:pt x="384527" y="129488"/>
                        <a:pt x="378902" y="129488"/>
                      </a:cubicBezTo>
                      <a:cubicBezTo>
                        <a:pt x="373188" y="129488"/>
                        <a:pt x="368634" y="124959"/>
                        <a:pt x="368634" y="119275"/>
                      </a:cubicBezTo>
                      <a:lnTo>
                        <a:pt x="368634" y="105688"/>
                      </a:lnTo>
                      <a:cubicBezTo>
                        <a:pt x="368634" y="100004"/>
                        <a:pt x="373188" y="95475"/>
                        <a:pt x="378902" y="95475"/>
                      </a:cubicBezTo>
                      <a:close/>
                      <a:moveTo>
                        <a:pt x="334501" y="61321"/>
                      </a:moveTo>
                      <a:lnTo>
                        <a:pt x="334501" y="105667"/>
                      </a:lnTo>
                      <a:lnTo>
                        <a:pt x="334501" y="313537"/>
                      </a:lnTo>
                      <a:lnTo>
                        <a:pt x="368681" y="313537"/>
                      </a:lnTo>
                      <a:lnTo>
                        <a:pt x="368681" y="310160"/>
                      </a:lnTo>
                      <a:cubicBezTo>
                        <a:pt x="368681" y="304472"/>
                        <a:pt x="373220" y="299940"/>
                        <a:pt x="378917" y="299940"/>
                      </a:cubicBezTo>
                      <a:cubicBezTo>
                        <a:pt x="384525" y="299940"/>
                        <a:pt x="389153" y="304472"/>
                        <a:pt x="389153" y="310160"/>
                      </a:cubicBezTo>
                      <a:lnTo>
                        <a:pt x="389153" y="313537"/>
                      </a:lnTo>
                      <a:lnTo>
                        <a:pt x="409626" y="313537"/>
                      </a:lnTo>
                      <a:lnTo>
                        <a:pt x="409626" y="310160"/>
                      </a:lnTo>
                      <a:cubicBezTo>
                        <a:pt x="409626" y="304472"/>
                        <a:pt x="414254" y="299940"/>
                        <a:pt x="419862" y="299940"/>
                      </a:cubicBezTo>
                      <a:cubicBezTo>
                        <a:pt x="425558" y="299940"/>
                        <a:pt x="430098" y="304472"/>
                        <a:pt x="430098" y="310160"/>
                      </a:cubicBezTo>
                      <a:lnTo>
                        <a:pt x="430098" y="323757"/>
                      </a:lnTo>
                      <a:lnTo>
                        <a:pt x="430098" y="586282"/>
                      </a:lnTo>
                      <a:lnTo>
                        <a:pt x="505223" y="586282"/>
                      </a:lnTo>
                      <a:lnTo>
                        <a:pt x="505223" y="61321"/>
                      </a:lnTo>
                      <a:close/>
                      <a:moveTo>
                        <a:pt x="184341" y="61321"/>
                      </a:moveTo>
                      <a:lnTo>
                        <a:pt x="184341" y="95447"/>
                      </a:lnTo>
                      <a:lnTo>
                        <a:pt x="273084" y="95447"/>
                      </a:lnTo>
                      <a:lnTo>
                        <a:pt x="273084" y="61321"/>
                      </a:lnTo>
                      <a:close/>
                      <a:moveTo>
                        <a:pt x="228668" y="0"/>
                      </a:moveTo>
                      <a:cubicBezTo>
                        <a:pt x="234364" y="0"/>
                        <a:pt x="238904" y="4532"/>
                        <a:pt x="238904" y="10220"/>
                      </a:cubicBezTo>
                      <a:lnTo>
                        <a:pt x="238904" y="40880"/>
                      </a:lnTo>
                      <a:lnTo>
                        <a:pt x="283320" y="40880"/>
                      </a:lnTo>
                      <a:cubicBezTo>
                        <a:pt x="289017" y="40880"/>
                        <a:pt x="293556" y="45502"/>
                        <a:pt x="293556" y="51101"/>
                      </a:cubicBezTo>
                      <a:lnTo>
                        <a:pt x="293556" y="95447"/>
                      </a:lnTo>
                      <a:lnTo>
                        <a:pt x="314029" y="95447"/>
                      </a:lnTo>
                      <a:lnTo>
                        <a:pt x="314029" y="51101"/>
                      </a:lnTo>
                      <a:cubicBezTo>
                        <a:pt x="314029" y="45502"/>
                        <a:pt x="318657" y="40880"/>
                        <a:pt x="324265" y="40880"/>
                      </a:cubicBezTo>
                      <a:lnTo>
                        <a:pt x="515459" y="40880"/>
                      </a:lnTo>
                      <a:cubicBezTo>
                        <a:pt x="521156" y="40880"/>
                        <a:pt x="525695" y="45502"/>
                        <a:pt x="525695" y="51101"/>
                      </a:cubicBezTo>
                      <a:lnTo>
                        <a:pt x="525695" y="586282"/>
                      </a:lnTo>
                      <a:lnTo>
                        <a:pt x="542785" y="586282"/>
                      </a:lnTo>
                      <a:cubicBezTo>
                        <a:pt x="548393" y="586282"/>
                        <a:pt x="553021" y="590814"/>
                        <a:pt x="553021" y="596502"/>
                      </a:cubicBezTo>
                      <a:cubicBezTo>
                        <a:pt x="553021" y="602101"/>
                        <a:pt x="548393" y="606722"/>
                        <a:pt x="542785" y="606722"/>
                      </a:cubicBezTo>
                      <a:lnTo>
                        <a:pt x="10236" y="606722"/>
                      </a:lnTo>
                      <a:cubicBezTo>
                        <a:pt x="4539" y="606722"/>
                        <a:pt x="0" y="602101"/>
                        <a:pt x="0" y="596502"/>
                      </a:cubicBezTo>
                      <a:cubicBezTo>
                        <a:pt x="0" y="590814"/>
                        <a:pt x="4539" y="586282"/>
                        <a:pt x="10236" y="586282"/>
                      </a:cubicBezTo>
                      <a:lnTo>
                        <a:pt x="27326" y="586282"/>
                      </a:lnTo>
                      <a:lnTo>
                        <a:pt x="27326" y="201115"/>
                      </a:lnTo>
                      <a:cubicBezTo>
                        <a:pt x="27326" y="195427"/>
                        <a:pt x="31865" y="190895"/>
                        <a:pt x="37562" y="190895"/>
                      </a:cubicBezTo>
                      <a:lnTo>
                        <a:pt x="122923" y="190895"/>
                      </a:lnTo>
                      <a:lnTo>
                        <a:pt x="122923" y="105667"/>
                      </a:lnTo>
                      <a:cubicBezTo>
                        <a:pt x="122923" y="99980"/>
                        <a:pt x="127463" y="95447"/>
                        <a:pt x="133159" y="95447"/>
                      </a:cubicBezTo>
                      <a:lnTo>
                        <a:pt x="163868" y="95447"/>
                      </a:lnTo>
                      <a:lnTo>
                        <a:pt x="163868" y="51101"/>
                      </a:lnTo>
                      <a:cubicBezTo>
                        <a:pt x="163868" y="45502"/>
                        <a:pt x="168407" y="40880"/>
                        <a:pt x="174104" y="40880"/>
                      </a:cubicBezTo>
                      <a:lnTo>
                        <a:pt x="218432" y="40880"/>
                      </a:lnTo>
                      <a:lnTo>
                        <a:pt x="218432" y="10220"/>
                      </a:lnTo>
                      <a:cubicBezTo>
                        <a:pt x="218432" y="4532"/>
                        <a:pt x="223060" y="0"/>
                        <a:pt x="228668" y="0"/>
                      </a:cubicBezTo>
                      <a:close/>
                    </a:path>
                  </a:pathLst>
                </a:custGeom>
                <a:gradFill flip="none" rotWithShape="1">
                  <a:gsLst>
                    <a:gs pos="60000">
                      <a:schemeClr val="accent2"/>
                    </a:gs>
                    <a:gs pos="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nvGrpSpPr>
            <p:cNvPr id="30" name="组合 29"/>
            <p:cNvGrpSpPr/>
            <p:nvPr/>
          </p:nvGrpSpPr>
          <p:grpSpPr>
            <a:xfrm>
              <a:off x="7634673" y="3139440"/>
              <a:ext cx="2609677" cy="2609219"/>
              <a:chOff x="7634673" y="3139440"/>
              <a:chExt cx="2609677" cy="2609219"/>
            </a:xfrm>
          </p:grpSpPr>
          <p:sp>
            <p:nvSpPr>
              <p:cNvPr id="4" name="椭圆 3"/>
              <p:cNvSpPr/>
              <p:nvPr/>
            </p:nvSpPr>
            <p:spPr>
              <a:xfrm rot="9900000">
                <a:off x="7634673" y="3139440"/>
                <a:ext cx="2609677" cy="2609219"/>
              </a:xfrm>
              <a:prstGeom prst="ellipse">
                <a:avLst/>
              </a:prstGeom>
              <a:ln w="63500" cap="rnd">
                <a:gradFill>
                  <a:gsLst>
                    <a:gs pos="0">
                      <a:schemeClr val="accent3"/>
                    </a:gs>
                    <a:gs pos="100000">
                      <a:schemeClr val="accent3">
                        <a:lumMod val="60000"/>
                        <a:lumOff val="40000"/>
                        <a:alpha val="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spcAft>
                    <a:spcPts val="500"/>
                  </a:spcAft>
                </a:pPr>
                <a:endParaRPr lang="zh-CN" altLang="en-US"/>
              </a:p>
            </p:txBody>
          </p:sp>
          <p:grpSp>
            <p:nvGrpSpPr>
              <p:cNvPr id="29" name="组合 28"/>
              <p:cNvGrpSpPr/>
              <p:nvPr/>
            </p:nvGrpSpPr>
            <p:grpSpPr>
              <a:xfrm>
                <a:off x="8465976" y="4351402"/>
                <a:ext cx="941990" cy="936699"/>
                <a:chOff x="8465976" y="4793362"/>
                <a:chExt cx="941990" cy="936699"/>
              </a:xfrm>
            </p:grpSpPr>
            <p:sp>
              <p:nvSpPr>
                <p:cNvPr id="9" name="文本框 8"/>
                <p:cNvSpPr txBox="1"/>
                <p:nvPr/>
              </p:nvSpPr>
              <p:spPr>
                <a:xfrm>
                  <a:off x="8465976" y="4793362"/>
                  <a:ext cx="941990" cy="400110"/>
                </a:xfrm>
                <a:prstGeom prst="rect">
                  <a:avLst/>
                </a:prstGeom>
              </p:spPr>
              <p:txBody>
                <a:bodyPr wrap="square">
                  <a:spAutoFit/>
                </a:bodyPr>
                <a:lstStyle>
                  <a:defPPr>
                    <a:defRPr lang="zh-CN"/>
                  </a:defPPr>
                  <a:lvl1pPr>
                    <a:lnSpc>
                      <a:spcPct val="100000"/>
                    </a:lnSpc>
                    <a:spcAft>
                      <a:spcPts val="500"/>
                    </a:spcAft>
                    <a:defRPr sz="2000" b="1">
                      <a:gradFill flip="none" rotWithShape="1">
                        <a:gsLst>
                          <a:gs pos="60000">
                            <a:schemeClr val="accent2"/>
                          </a:gs>
                          <a:gs pos="0">
                            <a:schemeClr val="accent2">
                              <a:lumMod val="60000"/>
                              <a:lumOff val="40000"/>
                            </a:schemeClr>
                          </a:gs>
                        </a:gsLst>
                        <a:lin ang="2700000" scaled="1"/>
                        <a:tileRect/>
                      </a:gradFill>
                      <a:latin typeface="+mj-lt"/>
                      <a:ea typeface="+mj-ea"/>
                    </a:defRPr>
                  </a:lvl1pPr>
                </a:lstStyle>
                <a:p>
                  <a:pPr algn="ctr"/>
                  <a:r>
                    <a:rPr lang="en-US" altLang="zh-CN" dirty="0"/>
                    <a:t>Fast</a:t>
                  </a:r>
                  <a:endParaRPr lang="zh-CN" altLang="en-US" dirty="0"/>
                </a:p>
              </p:txBody>
            </p:sp>
            <p:sp>
              <p:nvSpPr>
                <p:cNvPr id="26" name="任意多边形: 形状 25"/>
                <p:cNvSpPr/>
                <p:nvPr/>
              </p:nvSpPr>
              <p:spPr>
                <a:xfrm>
                  <a:off x="8632129" y="5254687"/>
                  <a:ext cx="609685" cy="475374"/>
                </a:xfrm>
                <a:custGeom>
                  <a:avLst/>
                  <a:gdLst>
                    <a:gd name="connsiteX0" fmla="*/ 493076 w 606368"/>
                    <a:gd name="connsiteY0" fmla="*/ 360166 h 472788"/>
                    <a:gd name="connsiteX1" fmla="*/ 501972 w 606368"/>
                    <a:gd name="connsiteY1" fmla="*/ 369054 h 472788"/>
                    <a:gd name="connsiteX2" fmla="*/ 493076 w 606368"/>
                    <a:gd name="connsiteY2" fmla="*/ 377942 h 472788"/>
                    <a:gd name="connsiteX3" fmla="*/ 473504 w 606368"/>
                    <a:gd name="connsiteY3" fmla="*/ 397495 h 472788"/>
                    <a:gd name="connsiteX4" fmla="*/ 493076 w 606368"/>
                    <a:gd name="connsiteY4" fmla="*/ 417049 h 472788"/>
                    <a:gd name="connsiteX5" fmla="*/ 512648 w 606368"/>
                    <a:gd name="connsiteY5" fmla="*/ 397495 h 472788"/>
                    <a:gd name="connsiteX6" fmla="*/ 521544 w 606368"/>
                    <a:gd name="connsiteY6" fmla="*/ 388607 h 472788"/>
                    <a:gd name="connsiteX7" fmla="*/ 530440 w 606368"/>
                    <a:gd name="connsiteY7" fmla="*/ 397495 h 472788"/>
                    <a:gd name="connsiteX8" fmla="*/ 493076 w 606368"/>
                    <a:gd name="connsiteY8" fmla="*/ 434824 h 472788"/>
                    <a:gd name="connsiteX9" fmla="*/ 455711 w 606368"/>
                    <a:gd name="connsiteY9" fmla="*/ 397495 h 472788"/>
                    <a:gd name="connsiteX10" fmla="*/ 493076 w 606368"/>
                    <a:gd name="connsiteY10" fmla="*/ 360166 h 472788"/>
                    <a:gd name="connsiteX11" fmla="*/ 113293 w 606368"/>
                    <a:gd name="connsiteY11" fmla="*/ 360166 h 472788"/>
                    <a:gd name="connsiteX12" fmla="*/ 122189 w 606368"/>
                    <a:gd name="connsiteY12" fmla="*/ 369054 h 472788"/>
                    <a:gd name="connsiteX13" fmla="*/ 113293 w 606368"/>
                    <a:gd name="connsiteY13" fmla="*/ 377942 h 472788"/>
                    <a:gd name="connsiteX14" fmla="*/ 93721 w 606368"/>
                    <a:gd name="connsiteY14" fmla="*/ 397495 h 472788"/>
                    <a:gd name="connsiteX15" fmla="*/ 113293 w 606368"/>
                    <a:gd name="connsiteY15" fmla="*/ 417049 h 472788"/>
                    <a:gd name="connsiteX16" fmla="*/ 132865 w 606368"/>
                    <a:gd name="connsiteY16" fmla="*/ 397495 h 472788"/>
                    <a:gd name="connsiteX17" fmla="*/ 141761 w 606368"/>
                    <a:gd name="connsiteY17" fmla="*/ 388607 h 472788"/>
                    <a:gd name="connsiteX18" fmla="*/ 150657 w 606368"/>
                    <a:gd name="connsiteY18" fmla="*/ 397495 h 472788"/>
                    <a:gd name="connsiteX19" fmla="*/ 113293 w 606368"/>
                    <a:gd name="connsiteY19" fmla="*/ 434824 h 472788"/>
                    <a:gd name="connsiteX20" fmla="*/ 75928 w 606368"/>
                    <a:gd name="connsiteY20" fmla="*/ 397495 h 472788"/>
                    <a:gd name="connsiteX21" fmla="*/ 113293 w 606368"/>
                    <a:gd name="connsiteY21" fmla="*/ 360166 h 472788"/>
                    <a:gd name="connsiteX22" fmla="*/ 493069 w 606368"/>
                    <a:gd name="connsiteY22" fmla="*/ 340017 h 472788"/>
                    <a:gd name="connsiteX23" fmla="*/ 435485 w 606368"/>
                    <a:gd name="connsiteY23" fmla="*/ 397515 h 472788"/>
                    <a:gd name="connsiteX24" fmla="*/ 493069 w 606368"/>
                    <a:gd name="connsiteY24" fmla="*/ 455014 h 472788"/>
                    <a:gd name="connsiteX25" fmla="*/ 550653 w 606368"/>
                    <a:gd name="connsiteY25" fmla="*/ 397515 h 472788"/>
                    <a:gd name="connsiteX26" fmla="*/ 493069 w 606368"/>
                    <a:gd name="connsiteY26" fmla="*/ 340017 h 472788"/>
                    <a:gd name="connsiteX27" fmla="*/ 113299 w 606368"/>
                    <a:gd name="connsiteY27" fmla="*/ 340017 h 472788"/>
                    <a:gd name="connsiteX28" fmla="*/ 55804 w 606368"/>
                    <a:gd name="connsiteY28" fmla="*/ 397515 h 472788"/>
                    <a:gd name="connsiteX29" fmla="*/ 113299 w 606368"/>
                    <a:gd name="connsiteY29" fmla="*/ 455014 h 472788"/>
                    <a:gd name="connsiteX30" fmla="*/ 170883 w 606368"/>
                    <a:gd name="connsiteY30" fmla="*/ 397515 h 472788"/>
                    <a:gd name="connsiteX31" fmla="*/ 113299 w 606368"/>
                    <a:gd name="connsiteY31" fmla="*/ 340017 h 472788"/>
                    <a:gd name="connsiteX32" fmla="*/ 217774 w 606368"/>
                    <a:gd name="connsiteY32" fmla="*/ 312816 h 472788"/>
                    <a:gd name="connsiteX33" fmla="*/ 388665 w 606368"/>
                    <a:gd name="connsiteY33" fmla="*/ 312816 h 472788"/>
                    <a:gd name="connsiteX34" fmla="*/ 397565 w 606368"/>
                    <a:gd name="connsiteY34" fmla="*/ 321707 h 472788"/>
                    <a:gd name="connsiteX35" fmla="*/ 388665 w 606368"/>
                    <a:gd name="connsiteY35" fmla="*/ 330598 h 472788"/>
                    <a:gd name="connsiteX36" fmla="*/ 217774 w 606368"/>
                    <a:gd name="connsiteY36" fmla="*/ 330598 h 472788"/>
                    <a:gd name="connsiteX37" fmla="*/ 208873 w 606368"/>
                    <a:gd name="connsiteY37" fmla="*/ 321707 h 472788"/>
                    <a:gd name="connsiteX38" fmla="*/ 217774 w 606368"/>
                    <a:gd name="connsiteY38" fmla="*/ 312816 h 472788"/>
                    <a:gd name="connsiteX39" fmla="*/ 493069 w 606368"/>
                    <a:gd name="connsiteY39" fmla="*/ 302158 h 472788"/>
                    <a:gd name="connsiteX40" fmla="*/ 445008 w 606368"/>
                    <a:gd name="connsiteY40" fmla="*/ 319043 h 472788"/>
                    <a:gd name="connsiteX41" fmla="*/ 426318 w 606368"/>
                    <a:gd name="connsiteY41" fmla="*/ 341261 h 472788"/>
                    <a:gd name="connsiteX42" fmla="*/ 443139 w 606368"/>
                    <a:gd name="connsiteY42" fmla="*/ 341261 h 472788"/>
                    <a:gd name="connsiteX43" fmla="*/ 493069 w 606368"/>
                    <a:gd name="connsiteY43" fmla="*/ 322243 h 472788"/>
                    <a:gd name="connsiteX44" fmla="*/ 542999 w 606368"/>
                    <a:gd name="connsiteY44" fmla="*/ 341261 h 472788"/>
                    <a:gd name="connsiteX45" fmla="*/ 559820 w 606368"/>
                    <a:gd name="connsiteY45" fmla="*/ 341261 h 472788"/>
                    <a:gd name="connsiteX46" fmla="*/ 541130 w 606368"/>
                    <a:gd name="connsiteY46" fmla="*/ 319043 h 472788"/>
                    <a:gd name="connsiteX47" fmla="*/ 493069 w 606368"/>
                    <a:gd name="connsiteY47" fmla="*/ 302158 h 472788"/>
                    <a:gd name="connsiteX48" fmla="*/ 113299 w 606368"/>
                    <a:gd name="connsiteY48" fmla="*/ 302158 h 472788"/>
                    <a:gd name="connsiteX49" fmla="*/ 46637 w 606368"/>
                    <a:gd name="connsiteY49" fmla="*/ 341261 h 472788"/>
                    <a:gd name="connsiteX50" fmla="*/ 63369 w 606368"/>
                    <a:gd name="connsiteY50" fmla="*/ 341261 h 472788"/>
                    <a:gd name="connsiteX51" fmla="*/ 113299 w 606368"/>
                    <a:gd name="connsiteY51" fmla="*/ 322243 h 472788"/>
                    <a:gd name="connsiteX52" fmla="*/ 163229 w 606368"/>
                    <a:gd name="connsiteY52" fmla="*/ 341261 h 472788"/>
                    <a:gd name="connsiteX53" fmla="*/ 180051 w 606368"/>
                    <a:gd name="connsiteY53" fmla="*/ 341261 h 472788"/>
                    <a:gd name="connsiteX54" fmla="*/ 161360 w 606368"/>
                    <a:gd name="connsiteY54" fmla="*/ 319043 h 472788"/>
                    <a:gd name="connsiteX55" fmla="*/ 113299 w 606368"/>
                    <a:gd name="connsiteY55" fmla="*/ 302158 h 472788"/>
                    <a:gd name="connsiteX56" fmla="*/ 578511 w 606368"/>
                    <a:gd name="connsiteY56" fmla="*/ 254701 h 472788"/>
                    <a:gd name="connsiteX57" fmla="*/ 568454 w 606368"/>
                    <a:gd name="connsiteY57" fmla="*/ 264833 h 472788"/>
                    <a:gd name="connsiteX58" fmla="*/ 578511 w 606368"/>
                    <a:gd name="connsiteY58" fmla="*/ 274875 h 472788"/>
                    <a:gd name="connsiteX59" fmla="*/ 588568 w 606368"/>
                    <a:gd name="connsiteY59" fmla="*/ 274875 h 472788"/>
                    <a:gd name="connsiteX60" fmla="*/ 588568 w 606368"/>
                    <a:gd name="connsiteY60" fmla="*/ 254701 h 472788"/>
                    <a:gd name="connsiteX61" fmla="*/ 512029 w 606368"/>
                    <a:gd name="connsiteY61" fmla="*/ 236888 h 472788"/>
                    <a:gd name="connsiteX62" fmla="*/ 531069 w 606368"/>
                    <a:gd name="connsiteY62" fmla="*/ 236888 h 472788"/>
                    <a:gd name="connsiteX63" fmla="*/ 539966 w 606368"/>
                    <a:gd name="connsiteY63" fmla="*/ 245779 h 472788"/>
                    <a:gd name="connsiteX64" fmla="*/ 531069 w 606368"/>
                    <a:gd name="connsiteY64" fmla="*/ 254670 h 472788"/>
                    <a:gd name="connsiteX65" fmla="*/ 512029 w 606368"/>
                    <a:gd name="connsiteY65" fmla="*/ 254670 h 472788"/>
                    <a:gd name="connsiteX66" fmla="*/ 503131 w 606368"/>
                    <a:gd name="connsiteY66" fmla="*/ 245779 h 472788"/>
                    <a:gd name="connsiteX67" fmla="*/ 512029 w 606368"/>
                    <a:gd name="connsiteY67" fmla="*/ 236888 h 472788"/>
                    <a:gd name="connsiteX68" fmla="*/ 361436 w 606368"/>
                    <a:gd name="connsiteY68" fmla="*/ 131439 h 472788"/>
                    <a:gd name="connsiteX69" fmla="*/ 360190 w 606368"/>
                    <a:gd name="connsiteY69" fmla="*/ 131528 h 472788"/>
                    <a:gd name="connsiteX70" fmla="*/ 191354 w 606368"/>
                    <a:gd name="connsiteY70" fmla="*/ 131528 h 472788"/>
                    <a:gd name="connsiteX71" fmla="*/ 166789 w 606368"/>
                    <a:gd name="connsiteY71" fmla="*/ 144947 h 472788"/>
                    <a:gd name="connsiteX72" fmla="*/ 137686 w 606368"/>
                    <a:gd name="connsiteY72" fmla="*/ 199069 h 472788"/>
                    <a:gd name="connsiteX73" fmla="*/ 417240 w 606368"/>
                    <a:gd name="connsiteY73" fmla="*/ 199069 h 472788"/>
                    <a:gd name="connsiteX74" fmla="*/ 63369 w 606368"/>
                    <a:gd name="connsiteY74" fmla="*/ 131172 h 472788"/>
                    <a:gd name="connsiteX75" fmla="*/ 24832 w 606368"/>
                    <a:gd name="connsiteY75" fmla="*/ 199069 h 472788"/>
                    <a:gd name="connsiteX76" fmla="*/ 54291 w 606368"/>
                    <a:gd name="connsiteY76" fmla="*/ 199069 h 472788"/>
                    <a:gd name="connsiteX77" fmla="*/ 78856 w 606368"/>
                    <a:gd name="connsiteY77" fmla="*/ 185650 h 472788"/>
                    <a:gd name="connsiteX78" fmla="*/ 107959 w 606368"/>
                    <a:gd name="connsiteY78" fmla="*/ 131528 h 472788"/>
                    <a:gd name="connsiteX79" fmla="*/ 65861 w 606368"/>
                    <a:gd name="connsiteY79" fmla="*/ 131528 h 472788"/>
                    <a:gd name="connsiteX80" fmla="*/ 63369 w 606368"/>
                    <a:gd name="connsiteY80" fmla="*/ 131172 h 472788"/>
                    <a:gd name="connsiteX81" fmla="*/ 96300 w 606368"/>
                    <a:gd name="connsiteY81" fmla="*/ 103089 h 472788"/>
                    <a:gd name="connsiteX82" fmla="*/ 73694 w 606368"/>
                    <a:gd name="connsiteY82" fmla="*/ 113754 h 472788"/>
                    <a:gd name="connsiteX83" fmla="*/ 122822 w 606368"/>
                    <a:gd name="connsiteY83" fmla="*/ 113754 h 472788"/>
                    <a:gd name="connsiteX84" fmla="*/ 130477 w 606368"/>
                    <a:gd name="connsiteY84" fmla="*/ 118020 h 472788"/>
                    <a:gd name="connsiteX85" fmla="*/ 130655 w 606368"/>
                    <a:gd name="connsiteY85" fmla="*/ 126818 h 472788"/>
                    <a:gd name="connsiteX86" fmla="*/ 94342 w 606368"/>
                    <a:gd name="connsiteY86" fmla="*/ 194270 h 472788"/>
                    <a:gd name="connsiteX87" fmla="*/ 94075 w 606368"/>
                    <a:gd name="connsiteY87" fmla="*/ 194803 h 472788"/>
                    <a:gd name="connsiteX88" fmla="*/ 54291 w 606368"/>
                    <a:gd name="connsiteY88" fmla="*/ 216843 h 472788"/>
                    <a:gd name="connsiteX89" fmla="*/ 18424 w 606368"/>
                    <a:gd name="connsiteY89" fmla="*/ 216843 h 472788"/>
                    <a:gd name="connsiteX90" fmla="*/ 17890 w 606368"/>
                    <a:gd name="connsiteY90" fmla="*/ 216754 h 472788"/>
                    <a:gd name="connsiteX91" fmla="*/ 17801 w 606368"/>
                    <a:gd name="connsiteY91" fmla="*/ 218976 h 472788"/>
                    <a:gd name="connsiteX92" fmla="*/ 17801 w 606368"/>
                    <a:gd name="connsiteY92" fmla="*/ 236927 h 472788"/>
                    <a:gd name="connsiteX93" fmla="*/ 474112 w 606368"/>
                    <a:gd name="connsiteY93" fmla="*/ 236927 h 472788"/>
                    <a:gd name="connsiteX94" fmla="*/ 483012 w 606368"/>
                    <a:gd name="connsiteY94" fmla="*/ 245814 h 472788"/>
                    <a:gd name="connsiteX95" fmla="*/ 474112 w 606368"/>
                    <a:gd name="connsiteY95" fmla="*/ 254701 h 472788"/>
                    <a:gd name="connsiteX96" fmla="*/ 17801 w 606368"/>
                    <a:gd name="connsiteY96" fmla="*/ 254701 h 472788"/>
                    <a:gd name="connsiteX97" fmla="*/ 17801 w 606368"/>
                    <a:gd name="connsiteY97" fmla="*/ 321709 h 472788"/>
                    <a:gd name="connsiteX98" fmla="*/ 26434 w 606368"/>
                    <a:gd name="connsiteY98" fmla="*/ 342149 h 472788"/>
                    <a:gd name="connsiteX99" fmla="*/ 113299 w 606368"/>
                    <a:gd name="connsiteY99" fmla="*/ 284384 h 472788"/>
                    <a:gd name="connsiteX100" fmla="*/ 172574 w 606368"/>
                    <a:gd name="connsiteY100" fmla="*/ 305268 h 472788"/>
                    <a:gd name="connsiteX101" fmla="*/ 203369 w 606368"/>
                    <a:gd name="connsiteY101" fmla="*/ 350681 h 472788"/>
                    <a:gd name="connsiteX102" fmla="*/ 403000 w 606368"/>
                    <a:gd name="connsiteY102" fmla="*/ 350681 h 472788"/>
                    <a:gd name="connsiteX103" fmla="*/ 433883 w 606368"/>
                    <a:gd name="connsiteY103" fmla="*/ 305268 h 472788"/>
                    <a:gd name="connsiteX104" fmla="*/ 493069 w 606368"/>
                    <a:gd name="connsiteY104" fmla="*/ 284384 h 472788"/>
                    <a:gd name="connsiteX105" fmla="*/ 552255 w 606368"/>
                    <a:gd name="connsiteY105" fmla="*/ 305268 h 472788"/>
                    <a:gd name="connsiteX106" fmla="*/ 582872 w 606368"/>
                    <a:gd name="connsiteY106" fmla="*/ 349703 h 472788"/>
                    <a:gd name="connsiteX107" fmla="*/ 588568 w 606368"/>
                    <a:gd name="connsiteY107" fmla="*/ 340639 h 472788"/>
                    <a:gd name="connsiteX108" fmla="*/ 588568 w 606368"/>
                    <a:gd name="connsiteY108" fmla="*/ 292649 h 472788"/>
                    <a:gd name="connsiteX109" fmla="*/ 578511 w 606368"/>
                    <a:gd name="connsiteY109" fmla="*/ 292649 h 472788"/>
                    <a:gd name="connsiteX110" fmla="*/ 550653 w 606368"/>
                    <a:gd name="connsiteY110" fmla="*/ 264833 h 472788"/>
                    <a:gd name="connsiteX111" fmla="*/ 578511 w 606368"/>
                    <a:gd name="connsiteY111" fmla="*/ 236927 h 472788"/>
                    <a:gd name="connsiteX112" fmla="*/ 587233 w 606368"/>
                    <a:gd name="connsiteY112" fmla="*/ 236927 h 472788"/>
                    <a:gd name="connsiteX113" fmla="*/ 559553 w 606368"/>
                    <a:gd name="connsiteY113" fmla="*/ 216843 h 472788"/>
                    <a:gd name="connsiteX114" fmla="*/ 436108 w 606368"/>
                    <a:gd name="connsiteY114" fmla="*/ 216843 h 472788"/>
                    <a:gd name="connsiteX115" fmla="*/ 122822 w 606368"/>
                    <a:gd name="connsiteY115" fmla="*/ 216843 h 472788"/>
                    <a:gd name="connsiteX116" fmla="*/ 115168 w 606368"/>
                    <a:gd name="connsiteY116" fmla="*/ 212488 h 472788"/>
                    <a:gd name="connsiteX117" fmla="*/ 114990 w 606368"/>
                    <a:gd name="connsiteY117" fmla="*/ 203690 h 472788"/>
                    <a:gd name="connsiteX118" fmla="*/ 151303 w 606368"/>
                    <a:gd name="connsiteY118" fmla="*/ 136238 h 472788"/>
                    <a:gd name="connsiteX119" fmla="*/ 151570 w 606368"/>
                    <a:gd name="connsiteY119" fmla="*/ 135793 h 472788"/>
                    <a:gd name="connsiteX120" fmla="*/ 191354 w 606368"/>
                    <a:gd name="connsiteY120" fmla="*/ 113754 h 472788"/>
                    <a:gd name="connsiteX121" fmla="*/ 346840 w 606368"/>
                    <a:gd name="connsiteY121" fmla="*/ 113754 h 472788"/>
                    <a:gd name="connsiteX122" fmla="*/ 345772 w 606368"/>
                    <a:gd name="connsiteY122" fmla="*/ 112421 h 472788"/>
                    <a:gd name="connsiteX123" fmla="*/ 324322 w 606368"/>
                    <a:gd name="connsiteY123" fmla="*/ 103089 h 472788"/>
                    <a:gd name="connsiteX124" fmla="*/ 255168 w 606368"/>
                    <a:gd name="connsiteY124" fmla="*/ 27194 h 472788"/>
                    <a:gd name="connsiteX125" fmla="*/ 255168 w 606368"/>
                    <a:gd name="connsiteY125" fmla="*/ 85315 h 472788"/>
                    <a:gd name="connsiteX126" fmla="*/ 313286 w 606368"/>
                    <a:gd name="connsiteY126" fmla="*/ 85315 h 472788"/>
                    <a:gd name="connsiteX127" fmla="*/ 313286 w 606368"/>
                    <a:gd name="connsiteY127" fmla="*/ 46746 h 472788"/>
                    <a:gd name="connsiteX128" fmla="*/ 293706 w 606368"/>
                    <a:gd name="connsiteY128" fmla="*/ 27194 h 472788"/>
                    <a:gd name="connsiteX129" fmla="*/ 188684 w 606368"/>
                    <a:gd name="connsiteY129" fmla="*/ 27194 h 472788"/>
                    <a:gd name="connsiteX130" fmla="*/ 188684 w 606368"/>
                    <a:gd name="connsiteY130" fmla="*/ 85315 h 472788"/>
                    <a:gd name="connsiteX131" fmla="*/ 237368 w 606368"/>
                    <a:gd name="connsiteY131" fmla="*/ 85315 h 472788"/>
                    <a:gd name="connsiteX132" fmla="*/ 237368 w 606368"/>
                    <a:gd name="connsiteY132" fmla="*/ 27194 h 472788"/>
                    <a:gd name="connsiteX133" fmla="*/ 132346 w 606368"/>
                    <a:gd name="connsiteY133" fmla="*/ 27194 h 472788"/>
                    <a:gd name="connsiteX134" fmla="*/ 112765 w 606368"/>
                    <a:gd name="connsiteY134" fmla="*/ 46746 h 472788"/>
                    <a:gd name="connsiteX135" fmla="*/ 112765 w 606368"/>
                    <a:gd name="connsiteY135" fmla="*/ 85315 h 472788"/>
                    <a:gd name="connsiteX136" fmla="*/ 170883 w 606368"/>
                    <a:gd name="connsiteY136" fmla="*/ 85315 h 472788"/>
                    <a:gd name="connsiteX137" fmla="*/ 170883 w 606368"/>
                    <a:gd name="connsiteY137" fmla="*/ 27194 h 472788"/>
                    <a:gd name="connsiteX138" fmla="*/ 179784 w 606368"/>
                    <a:gd name="connsiteY138" fmla="*/ 0 h 472788"/>
                    <a:gd name="connsiteX139" fmla="*/ 188684 w 606368"/>
                    <a:gd name="connsiteY139" fmla="*/ 8887 h 472788"/>
                    <a:gd name="connsiteX140" fmla="*/ 188684 w 606368"/>
                    <a:gd name="connsiteY140" fmla="*/ 9420 h 472788"/>
                    <a:gd name="connsiteX141" fmla="*/ 237368 w 606368"/>
                    <a:gd name="connsiteY141" fmla="*/ 9420 h 472788"/>
                    <a:gd name="connsiteX142" fmla="*/ 237368 w 606368"/>
                    <a:gd name="connsiteY142" fmla="*/ 8887 h 472788"/>
                    <a:gd name="connsiteX143" fmla="*/ 246268 w 606368"/>
                    <a:gd name="connsiteY143" fmla="*/ 0 h 472788"/>
                    <a:gd name="connsiteX144" fmla="*/ 255168 w 606368"/>
                    <a:gd name="connsiteY144" fmla="*/ 8887 h 472788"/>
                    <a:gd name="connsiteX145" fmla="*/ 255168 w 606368"/>
                    <a:gd name="connsiteY145" fmla="*/ 9420 h 472788"/>
                    <a:gd name="connsiteX146" fmla="*/ 293706 w 606368"/>
                    <a:gd name="connsiteY146" fmla="*/ 9420 h 472788"/>
                    <a:gd name="connsiteX147" fmla="*/ 331086 w 606368"/>
                    <a:gd name="connsiteY147" fmla="*/ 46746 h 472788"/>
                    <a:gd name="connsiteX148" fmla="*/ 331086 w 606368"/>
                    <a:gd name="connsiteY148" fmla="*/ 85760 h 472788"/>
                    <a:gd name="connsiteX149" fmla="*/ 359122 w 606368"/>
                    <a:gd name="connsiteY149" fmla="*/ 100601 h 472788"/>
                    <a:gd name="connsiteX150" fmla="*/ 359389 w 606368"/>
                    <a:gd name="connsiteY150" fmla="*/ 100956 h 472788"/>
                    <a:gd name="connsiteX151" fmla="*/ 440291 w 606368"/>
                    <a:gd name="connsiteY151" fmla="*/ 199069 h 472788"/>
                    <a:gd name="connsiteX152" fmla="*/ 559553 w 606368"/>
                    <a:gd name="connsiteY152" fmla="*/ 199069 h 472788"/>
                    <a:gd name="connsiteX153" fmla="*/ 606368 w 606368"/>
                    <a:gd name="connsiteY153" fmla="*/ 245814 h 472788"/>
                    <a:gd name="connsiteX154" fmla="*/ 606368 w 606368"/>
                    <a:gd name="connsiteY154" fmla="*/ 340639 h 472788"/>
                    <a:gd name="connsiteX155" fmla="*/ 578511 w 606368"/>
                    <a:gd name="connsiteY155" fmla="*/ 368455 h 472788"/>
                    <a:gd name="connsiteX156" fmla="*/ 576286 w 606368"/>
                    <a:gd name="connsiteY156" fmla="*/ 368455 h 472788"/>
                    <a:gd name="connsiteX157" fmla="*/ 567653 w 606368"/>
                    <a:gd name="connsiteY157" fmla="*/ 361523 h 472788"/>
                    <a:gd name="connsiteX158" fmla="*/ 567030 w 606368"/>
                    <a:gd name="connsiteY158" fmla="*/ 359035 h 472788"/>
                    <a:gd name="connsiteX159" fmla="*/ 557773 w 606368"/>
                    <a:gd name="connsiteY159" fmla="*/ 359035 h 472788"/>
                    <a:gd name="connsiteX160" fmla="*/ 568454 w 606368"/>
                    <a:gd name="connsiteY160" fmla="*/ 397515 h 472788"/>
                    <a:gd name="connsiteX161" fmla="*/ 493069 w 606368"/>
                    <a:gd name="connsiteY161" fmla="*/ 472788 h 472788"/>
                    <a:gd name="connsiteX162" fmla="*/ 417685 w 606368"/>
                    <a:gd name="connsiteY162" fmla="*/ 397515 h 472788"/>
                    <a:gd name="connsiteX163" fmla="*/ 428365 w 606368"/>
                    <a:gd name="connsiteY163" fmla="*/ 359035 h 472788"/>
                    <a:gd name="connsiteX164" fmla="*/ 419109 w 606368"/>
                    <a:gd name="connsiteY164" fmla="*/ 359035 h 472788"/>
                    <a:gd name="connsiteX165" fmla="*/ 418486 w 606368"/>
                    <a:gd name="connsiteY165" fmla="*/ 361523 h 472788"/>
                    <a:gd name="connsiteX166" fmla="*/ 409853 w 606368"/>
                    <a:gd name="connsiteY166" fmla="*/ 368455 h 472788"/>
                    <a:gd name="connsiteX167" fmla="*/ 196605 w 606368"/>
                    <a:gd name="connsiteY167" fmla="*/ 368455 h 472788"/>
                    <a:gd name="connsiteX168" fmla="*/ 187883 w 606368"/>
                    <a:gd name="connsiteY168" fmla="*/ 361523 h 472788"/>
                    <a:gd name="connsiteX169" fmla="*/ 187260 w 606368"/>
                    <a:gd name="connsiteY169" fmla="*/ 359035 h 472788"/>
                    <a:gd name="connsiteX170" fmla="*/ 178003 w 606368"/>
                    <a:gd name="connsiteY170" fmla="*/ 359035 h 472788"/>
                    <a:gd name="connsiteX171" fmla="*/ 188684 w 606368"/>
                    <a:gd name="connsiteY171" fmla="*/ 397515 h 472788"/>
                    <a:gd name="connsiteX172" fmla="*/ 113299 w 606368"/>
                    <a:gd name="connsiteY172" fmla="*/ 472788 h 472788"/>
                    <a:gd name="connsiteX173" fmla="*/ 38004 w 606368"/>
                    <a:gd name="connsiteY173" fmla="*/ 397515 h 472788"/>
                    <a:gd name="connsiteX174" fmla="*/ 48595 w 606368"/>
                    <a:gd name="connsiteY174" fmla="*/ 359035 h 472788"/>
                    <a:gd name="connsiteX175" fmla="*/ 39339 w 606368"/>
                    <a:gd name="connsiteY175" fmla="*/ 359035 h 472788"/>
                    <a:gd name="connsiteX176" fmla="*/ 34711 w 606368"/>
                    <a:gd name="connsiteY176" fmla="*/ 364100 h 472788"/>
                    <a:gd name="connsiteX177" fmla="*/ 27235 w 606368"/>
                    <a:gd name="connsiteY177" fmla="*/ 364100 h 472788"/>
                    <a:gd name="connsiteX178" fmla="*/ 0 w 606368"/>
                    <a:gd name="connsiteY178" fmla="*/ 321709 h 472788"/>
                    <a:gd name="connsiteX179" fmla="*/ 0 w 606368"/>
                    <a:gd name="connsiteY179" fmla="*/ 218976 h 472788"/>
                    <a:gd name="connsiteX180" fmla="*/ 7209 w 606368"/>
                    <a:gd name="connsiteY180" fmla="*/ 194092 h 472788"/>
                    <a:gd name="connsiteX181" fmla="*/ 56338 w 606368"/>
                    <a:gd name="connsiteY181" fmla="*/ 107444 h 472788"/>
                    <a:gd name="connsiteX182" fmla="*/ 56605 w 606368"/>
                    <a:gd name="connsiteY182" fmla="*/ 107089 h 472788"/>
                    <a:gd name="connsiteX183" fmla="*/ 94965 w 606368"/>
                    <a:gd name="connsiteY183" fmla="*/ 85315 h 472788"/>
                    <a:gd name="connsiteX184" fmla="*/ 94965 w 606368"/>
                    <a:gd name="connsiteY184" fmla="*/ 46746 h 472788"/>
                    <a:gd name="connsiteX185" fmla="*/ 132346 w 606368"/>
                    <a:gd name="connsiteY185" fmla="*/ 9420 h 472788"/>
                    <a:gd name="connsiteX186" fmla="*/ 170883 w 606368"/>
                    <a:gd name="connsiteY186" fmla="*/ 9420 h 472788"/>
                    <a:gd name="connsiteX187" fmla="*/ 170883 w 606368"/>
                    <a:gd name="connsiteY187" fmla="*/ 8887 h 472788"/>
                    <a:gd name="connsiteX188" fmla="*/ 179784 w 606368"/>
                    <a:gd name="connsiteY188" fmla="*/ 0 h 47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606368" h="472788">
                      <a:moveTo>
                        <a:pt x="493076" y="360166"/>
                      </a:moveTo>
                      <a:cubicBezTo>
                        <a:pt x="497969" y="360166"/>
                        <a:pt x="501972" y="364166"/>
                        <a:pt x="501972" y="369054"/>
                      </a:cubicBezTo>
                      <a:cubicBezTo>
                        <a:pt x="501972" y="373942"/>
                        <a:pt x="497969" y="377942"/>
                        <a:pt x="493076" y="377942"/>
                      </a:cubicBezTo>
                      <a:cubicBezTo>
                        <a:pt x="482311" y="377942"/>
                        <a:pt x="473504" y="386741"/>
                        <a:pt x="473504" y="397495"/>
                      </a:cubicBezTo>
                      <a:cubicBezTo>
                        <a:pt x="473504" y="408250"/>
                        <a:pt x="482311" y="417049"/>
                        <a:pt x="493076" y="417049"/>
                      </a:cubicBezTo>
                      <a:cubicBezTo>
                        <a:pt x="503840" y="417049"/>
                        <a:pt x="512648" y="408250"/>
                        <a:pt x="512648" y="397495"/>
                      </a:cubicBezTo>
                      <a:cubicBezTo>
                        <a:pt x="512648" y="392607"/>
                        <a:pt x="516651" y="388607"/>
                        <a:pt x="521544" y="388607"/>
                      </a:cubicBezTo>
                      <a:cubicBezTo>
                        <a:pt x="526437" y="388607"/>
                        <a:pt x="530440" y="392607"/>
                        <a:pt x="530440" y="397495"/>
                      </a:cubicBezTo>
                      <a:cubicBezTo>
                        <a:pt x="530440" y="418115"/>
                        <a:pt x="513715" y="434824"/>
                        <a:pt x="493076" y="434824"/>
                      </a:cubicBezTo>
                      <a:cubicBezTo>
                        <a:pt x="472436" y="434824"/>
                        <a:pt x="455711" y="418115"/>
                        <a:pt x="455711" y="397495"/>
                      </a:cubicBezTo>
                      <a:cubicBezTo>
                        <a:pt x="455711" y="376875"/>
                        <a:pt x="472436" y="360166"/>
                        <a:pt x="493076" y="360166"/>
                      </a:cubicBezTo>
                      <a:close/>
                      <a:moveTo>
                        <a:pt x="113293" y="360166"/>
                      </a:moveTo>
                      <a:cubicBezTo>
                        <a:pt x="118275" y="360166"/>
                        <a:pt x="122189" y="364166"/>
                        <a:pt x="122189" y="369054"/>
                      </a:cubicBezTo>
                      <a:cubicBezTo>
                        <a:pt x="122189" y="373942"/>
                        <a:pt x="118275" y="377942"/>
                        <a:pt x="113293" y="377942"/>
                      </a:cubicBezTo>
                      <a:cubicBezTo>
                        <a:pt x="102528" y="377942"/>
                        <a:pt x="93721" y="386741"/>
                        <a:pt x="93721" y="397495"/>
                      </a:cubicBezTo>
                      <a:cubicBezTo>
                        <a:pt x="93721" y="408250"/>
                        <a:pt x="102528" y="417049"/>
                        <a:pt x="113293" y="417049"/>
                      </a:cubicBezTo>
                      <a:cubicBezTo>
                        <a:pt x="124146" y="417049"/>
                        <a:pt x="132865" y="408250"/>
                        <a:pt x="132865" y="397495"/>
                      </a:cubicBezTo>
                      <a:cubicBezTo>
                        <a:pt x="132865" y="392607"/>
                        <a:pt x="136868" y="388607"/>
                        <a:pt x="141761" y="388607"/>
                      </a:cubicBezTo>
                      <a:cubicBezTo>
                        <a:pt x="146743" y="388607"/>
                        <a:pt x="150657" y="392607"/>
                        <a:pt x="150657" y="397495"/>
                      </a:cubicBezTo>
                      <a:cubicBezTo>
                        <a:pt x="150657" y="418115"/>
                        <a:pt x="133932" y="434824"/>
                        <a:pt x="113293" y="434824"/>
                      </a:cubicBezTo>
                      <a:cubicBezTo>
                        <a:pt x="92742" y="434824"/>
                        <a:pt x="75928" y="418115"/>
                        <a:pt x="75928" y="397495"/>
                      </a:cubicBezTo>
                      <a:cubicBezTo>
                        <a:pt x="75928" y="376875"/>
                        <a:pt x="92742" y="360166"/>
                        <a:pt x="113293" y="360166"/>
                      </a:cubicBezTo>
                      <a:close/>
                      <a:moveTo>
                        <a:pt x="493069" y="340017"/>
                      </a:moveTo>
                      <a:cubicBezTo>
                        <a:pt x="461296" y="340017"/>
                        <a:pt x="435485" y="365789"/>
                        <a:pt x="435485" y="397515"/>
                      </a:cubicBezTo>
                      <a:cubicBezTo>
                        <a:pt x="435485" y="429242"/>
                        <a:pt x="461296" y="455014"/>
                        <a:pt x="493069" y="455014"/>
                      </a:cubicBezTo>
                      <a:cubicBezTo>
                        <a:pt x="524843" y="455014"/>
                        <a:pt x="550653" y="429242"/>
                        <a:pt x="550653" y="397515"/>
                      </a:cubicBezTo>
                      <a:cubicBezTo>
                        <a:pt x="550653" y="365789"/>
                        <a:pt x="524843" y="340017"/>
                        <a:pt x="493069" y="340017"/>
                      </a:cubicBezTo>
                      <a:close/>
                      <a:moveTo>
                        <a:pt x="113299" y="340017"/>
                      </a:moveTo>
                      <a:cubicBezTo>
                        <a:pt x="81615" y="340017"/>
                        <a:pt x="55804" y="365789"/>
                        <a:pt x="55804" y="397515"/>
                      </a:cubicBezTo>
                      <a:cubicBezTo>
                        <a:pt x="55804" y="429242"/>
                        <a:pt x="81615" y="455014"/>
                        <a:pt x="113299" y="455014"/>
                      </a:cubicBezTo>
                      <a:cubicBezTo>
                        <a:pt x="145073" y="455014"/>
                        <a:pt x="170883" y="429242"/>
                        <a:pt x="170883" y="397515"/>
                      </a:cubicBezTo>
                      <a:cubicBezTo>
                        <a:pt x="170883" y="365789"/>
                        <a:pt x="145073" y="340017"/>
                        <a:pt x="113299" y="340017"/>
                      </a:cubicBezTo>
                      <a:close/>
                      <a:moveTo>
                        <a:pt x="217774" y="312816"/>
                      </a:moveTo>
                      <a:lnTo>
                        <a:pt x="388665" y="312816"/>
                      </a:lnTo>
                      <a:cubicBezTo>
                        <a:pt x="393560" y="312816"/>
                        <a:pt x="397565" y="316728"/>
                        <a:pt x="397565" y="321707"/>
                      </a:cubicBezTo>
                      <a:cubicBezTo>
                        <a:pt x="397565" y="326597"/>
                        <a:pt x="393560" y="330598"/>
                        <a:pt x="388665" y="330598"/>
                      </a:cubicBezTo>
                      <a:lnTo>
                        <a:pt x="217774" y="330598"/>
                      </a:lnTo>
                      <a:cubicBezTo>
                        <a:pt x="212789" y="330598"/>
                        <a:pt x="208873" y="326597"/>
                        <a:pt x="208873" y="321707"/>
                      </a:cubicBezTo>
                      <a:cubicBezTo>
                        <a:pt x="208873" y="316728"/>
                        <a:pt x="212789" y="312816"/>
                        <a:pt x="217774" y="312816"/>
                      </a:cubicBezTo>
                      <a:close/>
                      <a:moveTo>
                        <a:pt x="493069" y="302158"/>
                      </a:moveTo>
                      <a:cubicBezTo>
                        <a:pt x="475358" y="302158"/>
                        <a:pt x="458804" y="308023"/>
                        <a:pt x="445008" y="319043"/>
                      </a:cubicBezTo>
                      <a:cubicBezTo>
                        <a:pt x="437443" y="325264"/>
                        <a:pt x="431124" y="332818"/>
                        <a:pt x="426318" y="341261"/>
                      </a:cubicBezTo>
                      <a:lnTo>
                        <a:pt x="443139" y="341261"/>
                      </a:lnTo>
                      <a:cubicBezTo>
                        <a:pt x="456401" y="329441"/>
                        <a:pt x="473934" y="322243"/>
                        <a:pt x="493069" y="322243"/>
                      </a:cubicBezTo>
                      <a:cubicBezTo>
                        <a:pt x="512205" y="322243"/>
                        <a:pt x="529738" y="329441"/>
                        <a:pt x="542999" y="341261"/>
                      </a:cubicBezTo>
                      <a:lnTo>
                        <a:pt x="559820" y="341261"/>
                      </a:lnTo>
                      <a:cubicBezTo>
                        <a:pt x="555014" y="332818"/>
                        <a:pt x="548695" y="325264"/>
                        <a:pt x="541130" y="319043"/>
                      </a:cubicBezTo>
                      <a:cubicBezTo>
                        <a:pt x="527335" y="308023"/>
                        <a:pt x="510781" y="302158"/>
                        <a:pt x="493069" y="302158"/>
                      </a:cubicBezTo>
                      <a:close/>
                      <a:moveTo>
                        <a:pt x="113299" y="302158"/>
                      </a:moveTo>
                      <a:cubicBezTo>
                        <a:pt x="85264" y="302158"/>
                        <a:pt x="59898" y="317532"/>
                        <a:pt x="46637" y="341261"/>
                      </a:cubicBezTo>
                      <a:lnTo>
                        <a:pt x="63369" y="341261"/>
                      </a:lnTo>
                      <a:cubicBezTo>
                        <a:pt x="76720" y="329441"/>
                        <a:pt x="94164" y="322243"/>
                        <a:pt x="113299" y="322243"/>
                      </a:cubicBezTo>
                      <a:cubicBezTo>
                        <a:pt x="132435" y="322243"/>
                        <a:pt x="149968" y="329441"/>
                        <a:pt x="163229" y="341261"/>
                      </a:cubicBezTo>
                      <a:lnTo>
                        <a:pt x="180051" y="341261"/>
                      </a:lnTo>
                      <a:cubicBezTo>
                        <a:pt x="175333" y="332818"/>
                        <a:pt x="168925" y="325264"/>
                        <a:pt x="161360" y="319043"/>
                      </a:cubicBezTo>
                      <a:cubicBezTo>
                        <a:pt x="147654" y="308023"/>
                        <a:pt x="131011" y="302158"/>
                        <a:pt x="113299" y="302158"/>
                      </a:cubicBezTo>
                      <a:close/>
                      <a:moveTo>
                        <a:pt x="578511" y="254701"/>
                      </a:moveTo>
                      <a:cubicBezTo>
                        <a:pt x="572993" y="254701"/>
                        <a:pt x="568454" y="259234"/>
                        <a:pt x="568454" y="264833"/>
                      </a:cubicBezTo>
                      <a:cubicBezTo>
                        <a:pt x="568454" y="270343"/>
                        <a:pt x="572993" y="274875"/>
                        <a:pt x="578511" y="274875"/>
                      </a:cubicBezTo>
                      <a:lnTo>
                        <a:pt x="588568" y="274875"/>
                      </a:lnTo>
                      <a:lnTo>
                        <a:pt x="588568" y="254701"/>
                      </a:lnTo>
                      <a:close/>
                      <a:moveTo>
                        <a:pt x="512029" y="236888"/>
                      </a:moveTo>
                      <a:lnTo>
                        <a:pt x="531069" y="236888"/>
                      </a:lnTo>
                      <a:cubicBezTo>
                        <a:pt x="535962" y="236888"/>
                        <a:pt x="539966" y="240889"/>
                        <a:pt x="539966" y="245779"/>
                      </a:cubicBezTo>
                      <a:cubicBezTo>
                        <a:pt x="539966" y="250758"/>
                        <a:pt x="535962" y="254670"/>
                        <a:pt x="531069" y="254670"/>
                      </a:cubicBezTo>
                      <a:lnTo>
                        <a:pt x="512029" y="254670"/>
                      </a:lnTo>
                      <a:cubicBezTo>
                        <a:pt x="507135" y="254670"/>
                        <a:pt x="503131" y="250758"/>
                        <a:pt x="503131" y="245779"/>
                      </a:cubicBezTo>
                      <a:cubicBezTo>
                        <a:pt x="503131" y="240889"/>
                        <a:pt x="507135" y="236888"/>
                        <a:pt x="512029" y="236888"/>
                      </a:cubicBezTo>
                      <a:close/>
                      <a:moveTo>
                        <a:pt x="361436" y="131439"/>
                      </a:moveTo>
                      <a:cubicBezTo>
                        <a:pt x="360991" y="131439"/>
                        <a:pt x="360546" y="131528"/>
                        <a:pt x="360190" y="131528"/>
                      </a:cubicBezTo>
                      <a:lnTo>
                        <a:pt x="191354" y="131528"/>
                      </a:lnTo>
                      <a:cubicBezTo>
                        <a:pt x="181386" y="131528"/>
                        <a:pt x="172218" y="136504"/>
                        <a:pt x="166789" y="144947"/>
                      </a:cubicBezTo>
                      <a:lnTo>
                        <a:pt x="137686" y="199069"/>
                      </a:lnTo>
                      <a:lnTo>
                        <a:pt x="417240" y="199069"/>
                      </a:lnTo>
                      <a:close/>
                      <a:moveTo>
                        <a:pt x="63369" y="131172"/>
                      </a:moveTo>
                      <a:lnTo>
                        <a:pt x="24832" y="199069"/>
                      </a:lnTo>
                      <a:lnTo>
                        <a:pt x="54291" y="199069"/>
                      </a:lnTo>
                      <a:cubicBezTo>
                        <a:pt x="64259" y="199069"/>
                        <a:pt x="73427" y="194003"/>
                        <a:pt x="78856" y="185650"/>
                      </a:cubicBezTo>
                      <a:lnTo>
                        <a:pt x="107959" y="131528"/>
                      </a:lnTo>
                      <a:lnTo>
                        <a:pt x="65861" y="131528"/>
                      </a:lnTo>
                      <a:cubicBezTo>
                        <a:pt x="64971" y="131528"/>
                        <a:pt x="64170" y="131350"/>
                        <a:pt x="63369" y="131172"/>
                      </a:cubicBezTo>
                      <a:close/>
                      <a:moveTo>
                        <a:pt x="96300" y="103089"/>
                      </a:moveTo>
                      <a:cubicBezTo>
                        <a:pt x="87489" y="103089"/>
                        <a:pt x="79212" y="107000"/>
                        <a:pt x="73694" y="113754"/>
                      </a:cubicBezTo>
                      <a:lnTo>
                        <a:pt x="122822" y="113754"/>
                      </a:lnTo>
                      <a:cubicBezTo>
                        <a:pt x="125938" y="113754"/>
                        <a:pt x="128875" y="115353"/>
                        <a:pt x="130477" y="118020"/>
                      </a:cubicBezTo>
                      <a:cubicBezTo>
                        <a:pt x="132079" y="120774"/>
                        <a:pt x="132168" y="124063"/>
                        <a:pt x="130655" y="126818"/>
                      </a:cubicBezTo>
                      <a:lnTo>
                        <a:pt x="94342" y="194270"/>
                      </a:lnTo>
                      <a:cubicBezTo>
                        <a:pt x="94253" y="194448"/>
                        <a:pt x="94164" y="194625"/>
                        <a:pt x="94075" y="194803"/>
                      </a:cubicBezTo>
                      <a:cubicBezTo>
                        <a:pt x="85442" y="208578"/>
                        <a:pt x="70579" y="216843"/>
                        <a:pt x="54291" y="216843"/>
                      </a:cubicBezTo>
                      <a:lnTo>
                        <a:pt x="18424" y="216843"/>
                      </a:lnTo>
                      <a:cubicBezTo>
                        <a:pt x="18246" y="216843"/>
                        <a:pt x="18068" y="216754"/>
                        <a:pt x="17890" y="216754"/>
                      </a:cubicBezTo>
                      <a:cubicBezTo>
                        <a:pt x="17801" y="217465"/>
                        <a:pt x="17801" y="218265"/>
                        <a:pt x="17801" y="218976"/>
                      </a:cubicBezTo>
                      <a:lnTo>
                        <a:pt x="17801" y="236927"/>
                      </a:lnTo>
                      <a:lnTo>
                        <a:pt x="474112" y="236927"/>
                      </a:lnTo>
                      <a:cubicBezTo>
                        <a:pt x="479007" y="236927"/>
                        <a:pt x="483012" y="240927"/>
                        <a:pt x="483012" y="245814"/>
                      </a:cubicBezTo>
                      <a:cubicBezTo>
                        <a:pt x="483012" y="250791"/>
                        <a:pt x="479007" y="254701"/>
                        <a:pt x="474112" y="254701"/>
                      </a:cubicBezTo>
                      <a:lnTo>
                        <a:pt x="17801" y="254701"/>
                      </a:lnTo>
                      <a:lnTo>
                        <a:pt x="17801" y="321709"/>
                      </a:lnTo>
                      <a:cubicBezTo>
                        <a:pt x="17801" y="329441"/>
                        <a:pt x="21005" y="336817"/>
                        <a:pt x="26434" y="342149"/>
                      </a:cubicBezTo>
                      <a:cubicBezTo>
                        <a:pt x="40941" y="307579"/>
                        <a:pt x="75118" y="284384"/>
                        <a:pt x="113299" y="284384"/>
                      </a:cubicBezTo>
                      <a:cubicBezTo>
                        <a:pt x="134838" y="284384"/>
                        <a:pt x="155842" y="291760"/>
                        <a:pt x="172574" y="305268"/>
                      </a:cubicBezTo>
                      <a:cubicBezTo>
                        <a:pt x="187082" y="316999"/>
                        <a:pt x="197851" y="332996"/>
                        <a:pt x="203369" y="350681"/>
                      </a:cubicBezTo>
                      <a:lnTo>
                        <a:pt x="403000" y="350681"/>
                      </a:lnTo>
                      <a:cubicBezTo>
                        <a:pt x="408518" y="332996"/>
                        <a:pt x="419287" y="316999"/>
                        <a:pt x="433883" y="305268"/>
                      </a:cubicBezTo>
                      <a:cubicBezTo>
                        <a:pt x="450526" y="291760"/>
                        <a:pt x="471531" y="284384"/>
                        <a:pt x="493069" y="284384"/>
                      </a:cubicBezTo>
                      <a:cubicBezTo>
                        <a:pt x="514608" y="284384"/>
                        <a:pt x="535612" y="291760"/>
                        <a:pt x="552255" y="305268"/>
                      </a:cubicBezTo>
                      <a:cubicBezTo>
                        <a:pt x="566584" y="316822"/>
                        <a:pt x="577265" y="332374"/>
                        <a:pt x="582872" y="349703"/>
                      </a:cubicBezTo>
                      <a:cubicBezTo>
                        <a:pt x="586254" y="348104"/>
                        <a:pt x="588568" y="344638"/>
                        <a:pt x="588568" y="340639"/>
                      </a:cubicBezTo>
                      <a:lnTo>
                        <a:pt x="588568" y="292649"/>
                      </a:lnTo>
                      <a:lnTo>
                        <a:pt x="578511" y="292649"/>
                      </a:lnTo>
                      <a:cubicBezTo>
                        <a:pt x="563113" y="292649"/>
                        <a:pt x="550653" y="280118"/>
                        <a:pt x="550653" y="264833"/>
                      </a:cubicBezTo>
                      <a:cubicBezTo>
                        <a:pt x="550653" y="249458"/>
                        <a:pt x="563113" y="236927"/>
                        <a:pt x="578511" y="236927"/>
                      </a:cubicBezTo>
                      <a:lnTo>
                        <a:pt x="587233" y="236927"/>
                      </a:lnTo>
                      <a:cubicBezTo>
                        <a:pt x="583406" y="225286"/>
                        <a:pt x="572459" y="216843"/>
                        <a:pt x="559553" y="216843"/>
                      </a:cubicBezTo>
                      <a:lnTo>
                        <a:pt x="436108" y="216843"/>
                      </a:lnTo>
                      <a:lnTo>
                        <a:pt x="122822" y="216843"/>
                      </a:lnTo>
                      <a:cubicBezTo>
                        <a:pt x="119707" y="216843"/>
                        <a:pt x="116770" y="215154"/>
                        <a:pt x="115168" y="212488"/>
                      </a:cubicBezTo>
                      <a:cubicBezTo>
                        <a:pt x="113566" y="209822"/>
                        <a:pt x="113477" y="206445"/>
                        <a:pt x="114990" y="203690"/>
                      </a:cubicBezTo>
                      <a:lnTo>
                        <a:pt x="151303" y="136238"/>
                      </a:lnTo>
                      <a:cubicBezTo>
                        <a:pt x="151392" y="136060"/>
                        <a:pt x="151481" y="135882"/>
                        <a:pt x="151570" y="135793"/>
                      </a:cubicBezTo>
                      <a:cubicBezTo>
                        <a:pt x="160203" y="121930"/>
                        <a:pt x="175066" y="113754"/>
                        <a:pt x="191354" y="113754"/>
                      </a:cubicBezTo>
                      <a:lnTo>
                        <a:pt x="346840" y="113754"/>
                      </a:lnTo>
                      <a:lnTo>
                        <a:pt x="345772" y="112421"/>
                      </a:lnTo>
                      <a:cubicBezTo>
                        <a:pt x="340253" y="106466"/>
                        <a:pt x="332421" y="103089"/>
                        <a:pt x="324322" y="103089"/>
                      </a:cubicBezTo>
                      <a:close/>
                      <a:moveTo>
                        <a:pt x="255168" y="27194"/>
                      </a:moveTo>
                      <a:lnTo>
                        <a:pt x="255168" y="85315"/>
                      </a:lnTo>
                      <a:lnTo>
                        <a:pt x="313286" y="85315"/>
                      </a:lnTo>
                      <a:lnTo>
                        <a:pt x="313286" y="46746"/>
                      </a:lnTo>
                      <a:cubicBezTo>
                        <a:pt x="313286" y="35993"/>
                        <a:pt x="304475" y="27194"/>
                        <a:pt x="293706" y="27194"/>
                      </a:cubicBezTo>
                      <a:close/>
                      <a:moveTo>
                        <a:pt x="188684" y="27194"/>
                      </a:moveTo>
                      <a:lnTo>
                        <a:pt x="188684" y="85315"/>
                      </a:lnTo>
                      <a:lnTo>
                        <a:pt x="237368" y="85315"/>
                      </a:lnTo>
                      <a:lnTo>
                        <a:pt x="237368" y="27194"/>
                      </a:lnTo>
                      <a:close/>
                      <a:moveTo>
                        <a:pt x="132346" y="27194"/>
                      </a:moveTo>
                      <a:cubicBezTo>
                        <a:pt x="121487" y="27194"/>
                        <a:pt x="112765" y="35993"/>
                        <a:pt x="112765" y="46746"/>
                      </a:cubicBezTo>
                      <a:lnTo>
                        <a:pt x="112765" y="85315"/>
                      </a:lnTo>
                      <a:lnTo>
                        <a:pt x="170883" y="85315"/>
                      </a:lnTo>
                      <a:lnTo>
                        <a:pt x="170883" y="27194"/>
                      </a:lnTo>
                      <a:close/>
                      <a:moveTo>
                        <a:pt x="179784" y="0"/>
                      </a:moveTo>
                      <a:cubicBezTo>
                        <a:pt x="184679" y="0"/>
                        <a:pt x="188684" y="3911"/>
                        <a:pt x="188684" y="8887"/>
                      </a:cubicBezTo>
                      <a:lnTo>
                        <a:pt x="188684" y="9420"/>
                      </a:lnTo>
                      <a:lnTo>
                        <a:pt x="237368" y="9420"/>
                      </a:lnTo>
                      <a:lnTo>
                        <a:pt x="237368" y="8887"/>
                      </a:lnTo>
                      <a:cubicBezTo>
                        <a:pt x="237368" y="3911"/>
                        <a:pt x="241284" y="0"/>
                        <a:pt x="246268" y="0"/>
                      </a:cubicBezTo>
                      <a:cubicBezTo>
                        <a:pt x="251163" y="0"/>
                        <a:pt x="255168" y="3911"/>
                        <a:pt x="255168" y="8887"/>
                      </a:cubicBezTo>
                      <a:lnTo>
                        <a:pt x="255168" y="9420"/>
                      </a:lnTo>
                      <a:lnTo>
                        <a:pt x="293706" y="9420"/>
                      </a:lnTo>
                      <a:cubicBezTo>
                        <a:pt x="314354" y="9420"/>
                        <a:pt x="331086" y="26217"/>
                        <a:pt x="331086" y="46746"/>
                      </a:cubicBezTo>
                      <a:lnTo>
                        <a:pt x="331086" y="85760"/>
                      </a:lnTo>
                      <a:cubicBezTo>
                        <a:pt x="341766" y="87359"/>
                        <a:pt x="351735" y="92603"/>
                        <a:pt x="359122" y="100601"/>
                      </a:cubicBezTo>
                      <a:cubicBezTo>
                        <a:pt x="359211" y="100779"/>
                        <a:pt x="359300" y="100868"/>
                        <a:pt x="359389" y="100956"/>
                      </a:cubicBezTo>
                      <a:lnTo>
                        <a:pt x="440291" y="199069"/>
                      </a:lnTo>
                      <a:lnTo>
                        <a:pt x="559553" y="199069"/>
                      </a:lnTo>
                      <a:cubicBezTo>
                        <a:pt x="585364" y="199069"/>
                        <a:pt x="606368" y="220042"/>
                        <a:pt x="606368" y="245814"/>
                      </a:cubicBezTo>
                      <a:lnTo>
                        <a:pt x="606368" y="340639"/>
                      </a:lnTo>
                      <a:cubicBezTo>
                        <a:pt x="606368" y="356013"/>
                        <a:pt x="593908" y="368455"/>
                        <a:pt x="578511" y="368455"/>
                      </a:cubicBezTo>
                      <a:lnTo>
                        <a:pt x="576286" y="368455"/>
                      </a:lnTo>
                      <a:cubicBezTo>
                        <a:pt x="572192" y="368455"/>
                        <a:pt x="568543" y="365611"/>
                        <a:pt x="567653" y="361523"/>
                      </a:cubicBezTo>
                      <a:cubicBezTo>
                        <a:pt x="567475" y="360723"/>
                        <a:pt x="567208" y="359835"/>
                        <a:pt x="567030" y="359035"/>
                      </a:cubicBezTo>
                      <a:lnTo>
                        <a:pt x="557773" y="359035"/>
                      </a:lnTo>
                      <a:cubicBezTo>
                        <a:pt x="564537" y="370321"/>
                        <a:pt x="568454" y="383474"/>
                        <a:pt x="568454" y="397515"/>
                      </a:cubicBezTo>
                      <a:cubicBezTo>
                        <a:pt x="568454" y="439018"/>
                        <a:pt x="534633" y="472788"/>
                        <a:pt x="493069" y="472788"/>
                      </a:cubicBezTo>
                      <a:cubicBezTo>
                        <a:pt x="451505" y="472788"/>
                        <a:pt x="417685" y="439018"/>
                        <a:pt x="417685" y="397515"/>
                      </a:cubicBezTo>
                      <a:cubicBezTo>
                        <a:pt x="417685" y="383474"/>
                        <a:pt x="421601" y="370321"/>
                        <a:pt x="428365" y="359035"/>
                      </a:cubicBezTo>
                      <a:lnTo>
                        <a:pt x="419109" y="359035"/>
                      </a:lnTo>
                      <a:cubicBezTo>
                        <a:pt x="418931" y="359835"/>
                        <a:pt x="418664" y="360723"/>
                        <a:pt x="418486" y="361523"/>
                      </a:cubicBezTo>
                      <a:cubicBezTo>
                        <a:pt x="417596" y="365611"/>
                        <a:pt x="413947" y="368455"/>
                        <a:pt x="409853" y="368455"/>
                      </a:cubicBezTo>
                      <a:lnTo>
                        <a:pt x="196605" y="368455"/>
                      </a:lnTo>
                      <a:cubicBezTo>
                        <a:pt x="192422" y="368455"/>
                        <a:pt x="188862" y="365611"/>
                        <a:pt x="187883" y="361523"/>
                      </a:cubicBezTo>
                      <a:cubicBezTo>
                        <a:pt x="187705" y="360723"/>
                        <a:pt x="187527" y="359835"/>
                        <a:pt x="187260" y="359035"/>
                      </a:cubicBezTo>
                      <a:lnTo>
                        <a:pt x="178003" y="359035"/>
                      </a:lnTo>
                      <a:cubicBezTo>
                        <a:pt x="184768" y="370321"/>
                        <a:pt x="188684" y="383474"/>
                        <a:pt x="188684" y="397515"/>
                      </a:cubicBezTo>
                      <a:cubicBezTo>
                        <a:pt x="188684" y="439018"/>
                        <a:pt x="154863" y="472788"/>
                        <a:pt x="113299" y="472788"/>
                      </a:cubicBezTo>
                      <a:cubicBezTo>
                        <a:pt x="71736" y="472788"/>
                        <a:pt x="38004" y="439018"/>
                        <a:pt x="38004" y="397515"/>
                      </a:cubicBezTo>
                      <a:cubicBezTo>
                        <a:pt x="38004" y="383474"/>
                        <a:pt x="41831" y="370321"/>
                        <a:pt x="48595" y="359035"/>
                      </a:cubicBezTo>
                      <a:lnTo>
                        <a:pt x="39339" y="359035"/>
                      </a:lnTo>
                      <a:cubicBezTo>
                        <a:pt x="38538" y="361256"/>
                        <a:pt x="36936" y="363034"/>
                        <a:pt x="34711" y="364100"/>
                      </a:cubicBezTo>
                      <a:cubicBezTo>
                        <a:pt x="32397" y="365167"/>
                        <a:pt x="29638" y="365167"/>
                        <a:pt x="27235" y="364100"/>
                      </a:cubicBezTo>
                      <a:cubicBezTo>
                        <a:pt x="10680" y="356458"/>
                        <a:pt x="0" y="339750"/>
                        <a:pt x="0" y="321709"/>
                      </a:cubicBezTo>
                      <a:lnTo>
                        <a:pt x="0" y="218976"/>
                      </a:lnTo>
                      <a:cubicBezTo>
                        <a:pt x="0" y="210089"/>
                        <a:pt x="2492" y="201557"/>
                        <a:pt x="7209" y="194092"/>
                      </a:cubicBezTo>
                      <a:lnTo>
                        <a:pt x="56338" y="107444"/>
                      </a:lnTo>
                      <a:cubicBezTo>
                        <a:pt x="56427" y="107355"/>
                        <a:pt x="56516" y="107177"/>
                        <a:pt x="56605" y="107089"/>
                      </a:cubicBezTo>
                      <a:cubicBezTo>
                        <a:pt x="65060" y="93847"/>
                        <a:pt x="79301" y="85760"/>
                        <a:pt x="94965" y="85315"/>
                      </a:cubicBezTo>
                      <a:lnTo>
                        <a:pt x="94965" y="46746"/>
                      </a:lnTo>
                      <a:cubicBezTo>
                        <a:pt x="94965" y="26217"/>
                        <a:pt x="111697" y="9420"/>
                        <a:pt x="132346" y="9420"/>
                      </a:cubicBezTo>
                      <a:lnTo>
                        <a:pt x="170883" y="9420"/>
                      </a:lnTo>
                      <a:lnTo>
                        <a:pt x="170883" y="8887"/>
                      </a:lnTo>
                      <a:cubicBezTo>
                        <a:pt x="170883" y="3911"/>
                        <a:pt x="174888" y="0"/>
                        <a:pt x="179784" y="0"/>
                      </a:cubicBezTo>
                      <a:close/>
                    </a:path>
                  </a:pathLst>
                </a:custGeom>
                <a:gradFill flip="none" rotWithShape="1">
                  <a:gsLst>
                    <a:gs pos="60000">
                      <a:schemeClr val="accent2"/>
                    </a:gs>
                    <a:gs pos="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84775"/>
          </a:xfrm>
        </p:spPr>
        <p:txBody>
          <a:bodyPr>
            <a:spAutoFit/>
          </a:bodyPr>
          <a:lstStyle/>
          <a:p>
            <a:pPr>
              <a:spcAft>
                <a:spcPts val="500"/>
              </a:spcAft>
            </a:pPr>
            <a:r>
              <a:rPr lang="en-US" altLang="zh-CN" sz="3200" b="1" dirty="0">
                <a:gradFill flip="none" rotWithShape="1">
                  <a:gsLst>
                    <a:gs pos="60000">
                      <a:schemeClr val="accent2"/>
                    </a:gs>
                    <a:gs pos="0">
                      <a:schemeClr val="accent2">
                        <a:lumMod val="60000"/>
                        <a:lumOff val="40000"/>
                      </a:schemeClr>
                    </a:gs>
                  </a:gsLst>
                  <a:lin ang="2700000" scaled="1"/>
                  <a:tileRect/>
                </a:gradFill>
                <a:latin typeface="+mj-ea"/>
                <a:cs typeface="+mn-cs"/>
              </a:rPr>
              <a:t>04</a:t>
            </a:r>
            <a:r>
              <a:rPr lang="en-US" altLang="zh-CN" b="1" dirty="0">
                <a:gradFill flip="none" rotWithShape="1">
                  <a:gsLst>
                    <a:gs pos="60000">
                      <a:schemeClr val="accent2"/>
                    </a:gs>
                    <a:gs pos="0">
                      <a:schemeClr val="accent2">
                        <a:lumMod val="60000"/>
                        <a:lumOff val="40000"/>
                      </a:schemeClr>
                    </a:gs>
                  </a:gsLst>
                  <a:lin ang="2700000" scaled="1"/>
                  <a:tileRect/>
                </a:gradFill>
                <a:latin typeface="+mj-ea"/>
                <a:cs typeface="+mn-cs"/>
              </a:rPr>
              <a:t> Disadvantages of using Vulcan.js</a:t>
            </a:r>
            <a:endParaRPr lang="zh-CN" altLang="en-US" b="1"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5" name="梯形 4"/>
          <p:cNvSpPr/>
          <p:nvPr/>
        </p:nvSpPr>
        <p:spPr>
          <a:xfrm>
            <a:off x="389063" y="4541522"/>
            <a:ext cx="11356932" cy="1170764"/>
          </a:xfrm>
          <a:prstGeom prst="trapezoid">
            <a:avLst>
              <a:gd name="adj" fmla="val 79999"/>
            </a:avLst>
          </a:prstGeom>
          <a:gradFill>
            <a:gsLst>
              <a:gs pos="27000">
                <a:schemeClr val="accent2">
                  <a:lumMod val="20000"/>
                  <a:lumOff val="80000"/>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500"/>
              </a:spcAft>
            </a:pPr>
            <a:endParaRPr lang="zh-CN" altLang="en-US">
              <a:latin typeface="+mn-ea"/>
            </a:endParaRPr>
          </a:p>
        </p:txBody>
      </p:sp>
      <p:grpSp>
        <p:nvGrpSpPr>
          <p:cNvPr id="6" name="组合 5"/>
          <p:cNvGrpSpPr/>
          <p:nvPr/>
        </p:nvGrpSpPr>
        <p:grpSpPr>
          <a:xfrm>
            <a:off x="309365" y="1438462"/>
            <a:ext cx="3039516" cy="3369908"/>
            <a:chOff x="1121072" y="1467340"/>
            <a:chExt cx="3039516" cy="4139307"/>
          </a:xfrm>
        </p:grpSpPr>
        <p:sp>
          <p:nvSpPr>
            <p:cNvPr id="7" name="矩形: 圆角 6"/>
            <p:cNvSpPr/>
            <p:nvPr/>
          </p:nvSpPr>
          <p:spPr>
            <a:xfrm>
              <a:off x="1127995" y="1467340"/>
              <a:ext cx="3032593" cy="829718"/>
            </a:xfrm>
            <a:prstGeom prst="roundRect">
              <a:avLst>
                <a:gd name="adj" fmla="val 13467"/>
              </a:avLst>
            </a:prstGeom>
            <a:gradFill flip="none" rotWithShape="1">
              <a:gsLst>
                <a:gs pos="0">
                  <a:schemeClr val="accent2">
                    <a:lumMod val="60000"/>
                    <a:lumOff val="40000"/>
                  </a:schemeClr>
                </a:gs>
                <a:gs pos="60000">
                  <a:schemeClr val="accent2"/>
                </a:gs>
              </a:gsLst>
              <a:lin ang="2700000" scaled="1"/>
              <a:tileRect/>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spcAft>
                  <a:spcPts val="500"/>
                </a:spcAft>
              </a:pPr>
              <a:endParaRPr lang="zh-CN" altLang="en-US" sz="2000" b="1" dirty="0">
                <a:solidFill>
                  <a:srgbClr val="FFFFFF"/>
                </a:solidFill>
              </a:endParaRPr>
            </a:p>
          </p:txBody>
        </p:sp>
        <p:sp>
          <p:nvSpPr>
            <p:cNvPr id="8" name="矩形: 圆角 7"/>
            <p:cNvSpPr/>
            <p:nvPr/>
          </p:nvSpPr>
          <p:spPr>
            <a:xfrm>
              <a:off x="1121072" y="2419156"/>
              <a:ext cx="3032593" cy="3187491"/>
            </a:xfrm>
            <a:prstGeom prst="roundRect">
              <a:avLst>
                <a:gd name="adj" fmla="val 2902"/>
              </a:avLst>
            </a:prstGeom>
            <a:gradFill flip="none" rotWithShape="1">
              <a:gsLst>
                <a:gs pos="50000">
                  <a:schemeClr val="bg1">
                    <a:alpha val="20000"/>
                  </a:schemeClr>
                </a:gs>
                <a:gs pos="100000">
                  <a:schemeClr val="bg1">
                    <a:alpha val="78000"/>
                  </a:schemeClr>
                </a:gs>
                <a:gs pos="0">
                  <a:schemeClr val="bg1">
                    <a:alpha val="56000"/>
                  </a:schemeClr>
                </a:gs>
              </a:gsLst>
              <a:lin ang="2700000" scaled="1"/>
              <a:tileRect/>
            </a:gradFill>
            <a:ln w="19050">
              <a:gradFill>
                <a:gsLst>
                  <a:gs pos="19000">
                    <a:schemeClr val="accent1">
                      <a:lumMod val="5000"/>
                      <a:lumOff val="95000"/>
                    </a:schemeClr>
                  </a:gs>
                  <a:gs pos="86000">
                    <a:srgbClr val="FBFAFD"/>
                  </a:gs>
                  <a:gs pos="55000">
                    <a:schemeClr val="bg1">
                      <a:alpha val="4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algn="ctr">
                <a:lnSpc>
                  <a:spcPct val="120000"/>
                </a:lnSpc>
                <a:spcAft>
                  <a:spcPts val="500"/>
                </a:spcAft>
              </a:pPr>
              <a:endParaRPr lang="zh-CN" altLang="en-US" dirty="0">
                <a:latin typeface="+mn-ea"/>
              </a:endParaRPr>
            </a:p>
          </p:txBody>
        </p:sp>
        <p:grpSp>
          <p:nvGrpSpPr>
            <p:cNvPr id="9" name="组合 8"/>
            <p:cNvGrpSpPr/>
            <p:nvPr/>
          </p:nvGrpSpPr>
          <p:grpSpPr>
            <a:xfrm>
              <a:off x="1496513" y="4872219"/>
              <a:ext cx="2295557" cy="81776"/>
              <a:chOff x="1496513" y="4872219"/>
              <a:chExt cx="2295557" cy="81776"/>
            </a:xfrm>
          </p:grpSpPr>
          <p:cxnSp>
            <p:nvCxnSpPr>
              <p:cNvPr id="10" name="直接连接符 9"/>
              <p:cNvCxnSpPr/>
              <p:nvPr/>
            </p:nvCxnSpPr>
            <p:spPr>
              <a:xfrm>
                <a:off x="1496513" y="4953019"/>
                <a:ext cx="2295557" cy="0"/>
              </a:xfrm>
              <a:prstGeom prst="line">
                <a:avLst/>
              </a:prstGeom>
              <a:ln w="19050" cap="rnd">
                <a:gradFill>
                  <a:gsLst>
                    <a:gs pos="0">
                      <a:schemeClr val="accent2">
                        <a:lumMod val="60000"/>
                        <a:lumOff val="40000"/>
                        <a:alpha val="0"/>
                      </a:schemeClr>
                    </a:gs>
                    <a:gs pos="6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628518" y="4872219"/>
                <a:ext cx="163552" cy="81776"/>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300676" y="1554942"/>
            <a:ext cx="3226692" cy="2883876"/>
            <a:chOff x="300676" y="1511851"/>
            <a:chExt cx="3226692" cy="2883876"/>
          </a:xfrm>
        </p:grpSpPr>
        <p:sp>
          <p:nvSpPr>
            <p:cNvPr id="13" name="文本框 12"/>
            <p:cNvSpPr txBox="1"/>
            <p:nvPr/>
          </p:nvSpPr>
          <p:spPr>
            <a:xfrm>
              <a:off x="300676" y="2335355"/>
              <a:ext cx="3226692" cy="2060372"/>
            </a:xfrm>
            <a:prstGeom prst="rect">
              <a:avLst/>
            </a:prstGeom>
            <a:noFill/>
          </p:spPr>
          <p:txBody>
            <a:bodyPr wrap="square" rtlCol="0">
              <a:spAutoFit/>
            </a:bodyPr>
            <a:lstStyle/>
            <a:p>
              <a:pPr algn="l">
                <a:lnSpc>
                  <a:spcPct val="120000"/>
                </a:lnSpc>
                <a:spcAft>
                  <a:spcPts val="500"/>
                </a:spcAft>
              </a:pPr>
              <a:r>
                <a:rPr lang="en-US" altLang="zh-CN" b="1" dirty="0">
                  <a:latin typeface="+mn-ea"/>
                </a:rPr>
                <a:t>Vulcan.js</a:t>
              </a:r>
              <a:r>
                <a:rPr lang="zh-CN" altLang="en-US" b="1" dirty="0">
                  <a:latin typeface="+mn-ea"/>
                </a:rPr>
                <a:t> </a:t>
              </a:r>
              <a:r>
                <a:rPr lang="en-US" altLang="zh-CN" b="1" dirty="0">
                  <a:latin typeface="+mn-ea"/>
                </a:rPr>
                <a:t>is</a:t>
              </a:r>
              <a:r>
                <a:rPr lang="zh-CN" altLang="en-US" b="1" dirty="0">
                  <a:latin typeface="+mn-ea"/>
                </a:rPr>
                <a:t> </a:t>
              </a:r>
              <a:r>
                <a:rPr lang="en-US" altLang="zh-CN" b="1" dirty="0">
                  <a:latin typeface="+mn-ea"/>
                </a:rPr>
                <a:t>a</a:t>
              </a:r>
              <a:r>
                <a:rPr lang="zh-CN" altLang="en-US" b="1" dirty="0">
                  <a:latin typeface="+mn-ea"/>
                </a:rPr>
                <a:t> </a:t>
              </a:r>
              <a:r>
                <a:rPr lang="en-US" altLang="zh-CN" b="1" dirty="0">
                  <a:latin typeface="+mn-ea"/>
                </a:rPr>
                <a:t>relatively</a:t>
              </a:r>
              <a:r>
                <a:rPr lang="zh-CN" altLang="en-US" b="1" dirty="0">
                  <a:latin typeface="+mn-ea"/>
                </a:rPr>
                <a:t> </a:t>
              </a:r>
              <a:r>
                <a:rPr lang="en-US" altLang="zh-CN" b="1" dirty="0">
                  <a:latin typeface="+mn-ea"/>
                </a:rPr>
                <a:t>new</a:t>
              </a:r>
              <a:r>
                <a:rPr lang="zh-CN" altLang="en-US" b="1" dirty="0">
                  <a:latin typeface="+mn-ea"/>
                </a:rPr>
                <a:t> </a:t>
              </a:r>
              <a:r>
                <a:rPr lang="en-US" altLang="zh-CN" b="1" dirty="0">
                  <a:latin typeface="+mn-ea"/>
                </a:rPr>
                <a:t>framework , so</a:t>
              </a:r>
              <a:r>
                <a:rPr lang="zh-CN" altLang="en-US" b="1" dirty="0">
                  <a:latin typeface="+mn-ea"/>
                </a:rPr>
                <a:t> </a:t>
              </a:r>
              <a:r>
                <a:rPr lang="en-US" altLang="zh-CN" b="1" dirty="0">
                  <a:latin typeface="+mn-ea"/>
                </a:rPr>
                <a:t>there</a:t>
              </a:r>
              <a:r>
                <a:rPr lang="zh-CN" altLang="en-US" b="1" dirty="0">
                  <a:latin typeface="+mn-ea"/>
                </a:rPr>
                <a:t> </a:t>
              </a:r>
              <a:r>
                <a:rPr lang="en-US" altLang="zh-CN" b="1" dirty="0">
                  <a:latin typeface="+mn-ea"/>
                </a:rPr>
                <a:t>may</a:t>
              </a:r>
              <a:r>
                <a:rPr lang="zh-CN" altLang="en-US" b="1" dirty="0">
                  <a:latin typeface="+mn-ea"/>
                </a:rPr>
                <a:t> </a:t>
              </a:r>
              <a:r>
                <a:rPr lang="en-US" altLang="zh-CN" b="1" dirty="0">
                  <a:latin typeface="+mn-ea"/>
                </a:rPr>
                <a:t>be</a:t>
              </a:r>
              <a:r>
                <a:rPr lang="zh-CN" altLang="en-US" b="1" dirty="0">
                  <a:latin typeface="+mn-ea"/>
                </a:rPr>
                <a:t> </a:t>
              </a:r>
              <a:r>
                <a:rPr lang="en-US" altLang="zh-CN" b="1" dirty="0">
                  <a:latin typeface="+mn-ea"/>
                </a:rPr>
                <a:t>no</a:t>
              </a:r>
              <a:r>
                <a:rPr lang="zh-CN" altLang="en-US" b="1" dirty="0">
                  <a:latin typeface="+mn-ea"/>
                </a:rPr>
                <a:t> </a:t>
              </a:r>
              <a:r>
                <a:rPr lang="en-US" altLang="zh-CN" b="1" dirty="0">
                  <a:latin typeface="+mn-ea"/>
                </a:rPr>
                <a:t>large</a:t>
              </a:r>
              <a:r>
                <a:rPr lang="zh-CN" altLang="en-US" b="1" dirty="0">
                  <a:latin typeface="+mn-ea"/>
                </a:rPr>
                <a:t> </a:t>
              </a:r>
              <a:r>
                <a:rPr lang="en-US" altLang="zh-CN" b="1" dirty="0">
                  <a:latin typeface="+mn-ea"/>
                </a:rPr>
                <a:t>community</a:t>
              </a:r>
              <a:r>
                <a:rPr lang="zh-CN" altLang="en-US" b="1" dirty="0">
                  <a:latin typeface="+mn-ea"/>
                </a:rPr>
                <a:t> </a:t>
              </a:r>
              <a:r>
                <a:rPr lang="en-US" altLang="zh-CN" b="1" dirty="0">
                  <a:latin typeface="+mn-ea"/>
                </a:rPr>
                <a:t>support</a:t>
              </a:r>
              <a:r>
                <a:rPr lang="zh-CN" altLang="en-US" b="1" dirty="0">
                  <a:latin typeface="+mn-ea"/>
                </a:rPr>
                <a:t> </a:t>
              </a:r>
              <a:r>
                <a:rPr lang="en-US" altLang="zh-CN" b="1" dirty="0">
                  <a:latin typeface="+mn-ea"/>
                </a:rPr>
                <a:t>and</a:t>
              </a:r>
              <a:r>
                <a:rPr lang="zh-CN" altLang="en-US" b="1" dirty="0">
                  <a:latin typeface="+mn-ea"/>
                </a:rPr>
                <a:t> </a:t>
              </a:r>
              <a:r>
                <a:rPr lang="en-US" altLang="zh-CN" b="1" dirty="0">
                  <a:latin typeface="+mn-ea"/>
                </a:rPr>
                <a:t>extensive</a:t>
              </a:r>
              <a:r>
                <a:rPr lang="zh-CN" altLang="en-US" b="1" dirty="0">
                  <a:latin typeface="+mn-ea"/>
                </a:rPr>
                <a:t> </a:t>
              </a:r>
              <a:r>
                <a:rPr lang="en-US" altLang="zh-CN" b="1" dirty="0">
                  <a:latin typeface="+mn-ea"/>
                </a:rPr>
                <a:t>document</a:t>
              </a:r>
              <a:r>
                <a:rPr lang="zh-CN" altLang="en-US" b="1" dirty="0">
                  <a:latin typeface="+mn-ea"/>
                </a:rPr>
                <a:t> </a:t>
              </a:r>
              <a:r>
                <a:rPr lang="en-US" altLang="zh-CN" b="1" dirty="0">
                  <a:latin typeface="+mn-ea"/>
                </a:rPr>
                <a:t>resources</a:t>
              </a:r>
              <a:r>
                <a:rPr lang="zh-CN" altLang="en-US" b="1" dirty="0">
                  <a:latin typeface="+mn-ea"/>
                </a:rPr>
                <a:t> </a:t>
              </a:r>
              <a:r>
                <a:rPr lang="en-US" altLang="zh-CN" b="1" dirty="0">
                  <a:latin typeface="+mn-ea"/>
                </a:rPr>
                <a:t>such</a:t>
              </a:r>
              <a:r>
                <a:rPr lang="zh-CN" altLang="en-US" b="1" dirty="0">
                  <a:latin typeface="+mn-ea"/>
                </a:rPr>
                <a:t> </a:t>
              </a:r>
              <a:r>
                <a:rPr lang="en-US" altLang="zh-CN" b="1" dirty="0">
                  <a:latin typeface="+mn-ea"/>
                </a:rPr>
                <a:t>as</a:t>
              </a:r>
              <a:r>
                <a:rPr lang="zh-CN" altLang="en-US" b="1" dirty="0">
                  <a:latin typeface="+mn-ea"/>
                </a:rPr>
                <a:t> </a:t>
              </a:r>
              <a:r>
                <a:rPr lang="en-US" altLang="zh-CN" b="1" dirty="0">
                  <a:latin typeface="+mn-ea"/>
                </a:rPr>
                <a:t>Angular</a:t>
              </a:r>
              <a:r>
                <a:rPr lang="zh-CN" altLang="en-US" b="1" dirty="0">
                  <a:latin typeface="+mn-ea"/>
                </a:rPr>
                <a:t> </a:t>
              </a:r>
              <a:r>
                <a:rPr lang="en-US" altLang="zh-CN" b="1" dirty="0">
                  <a:latin typeface="+mn-ea"/>
                </a:rPr>
                <a:t>or</a:t>
              </a:r>
              <a:r>
                <a:rPr lang="zh-CN" altLang="en-US" b="1" dirty="0">
                  <a:latin typeface="+mn-ea"/>
                </a:rPr>
                <a:t> </a:t>
              </a:r>
              <a:r>
                <a:rPr lang="en-US" altLang="zh-CN" b="1" dirty="0">
                  <a:latin typeface="+mn-ea"/>
                </a:rPr>
                <a:t>React.</a:t>
              </a:r>
              <a:endParaRPr lang="zh-CN" altLang="en-US" b="1" dirty="0">
                <a:latin typeface="+mn-ea"/>
              </a:endParaRPr>
            </a:p>
          </p:txBody>
        </p:sp>
        <p:sp>
          <p:nvSpPr>
            <p:cNvPr id="14" name="文本框 13"/>
            <p:cNvSpPr txBox="1"/>
            <p:nvPr/>
          </p:nvSpPr>
          <p:spPr>
            <a:xfrm>
              <a:off x="585065" y="1511851"/>
              <a:ext cx="2481192" cy="461665"/>
            </a:xfrm>
            <a:prstGeom prst="rect">
              <a:avLst/>
            </a:prstGeom>
            <a:noFill/>
          </p:spPr>
          <p:txBody>
            <a:bodyPr wrap="none">
              <a:spAutoFit/>
            </a:bodyPr>
            <a:lstStyle/>
            <a:p>
              <a:pPr algn="ctr">
                <a:spcAft>
                  <a:spcPts val="500"/>
                </a:spcAft>
              </a:pPr>
              <a:r>
                <a:rPr lang="en-US" altLang="zh-CN" sz="2400" b="1" dirty="0">
                  <a:solidFill>
                    <a:srgbClr val="FFFFFF"/>
                  </a:solidFill>
                  <a:latin typeface="+mj-ea"/>
                  <a:ea typeface="+mj-ea"/>
                </a:rPr>
                <a:t>Learning curve</a:t>
              </a:r>
              <a:endParaRPr lang="zh-CN" altLang="en-US" sz="2400" b="1" dirty="0">
                <a:solidFill>
                  <a:srgbClr val="FFFFFF"/>
                </a:solidFill>
                <a:latin typeface="+mj-ea"/>
                <a:ea typeface="+mj-ea"/>
              </a:endParaRPr>
            </a:p>
          </p:txBody>
        </p:sp>
      </p:grpSp>
      <p:grpSp>
        <p:nvGrpSpPr>
          <p:cNvPr id="15" name="组合 14"/>
          <p:cNvGrpSpPr/>
          <p:nvPr/>
        </p:nvGrpSpPr>
        <p:grpSpPr>
          <a:xfrm>
            <a:off x="3533140" y="1438462"/>
            <a:ext cx="5188511" cy="3216370"/>
            <a:chOff x="3522276" y="1467340"/>
            <a:chExt cx="5188511" cy="3216370"/>
          </a:xfrm>
        </p:grpSpPr>
        <p:sp>
          <p:nvSpPr>
            <p:cNvPr id="16" name="矩形: 圆角 15"/>
            <p:cNvSpPr/>
            <p:nvPr/>
          </p:nvSpPr>
          <p:spPr>
            <a:xfrm>
              <a:off x="3522276" y="1467340"/>
              <a:ext cx="5188511" cy="675493"/>
            </a:xfrm>
            <a:prstGeom prst="roundRect">
              <a:avLst>
                <a:gd name="adj" fmla="val 13467"/>
              </a:avLst>
            </a:prstGeom>
            <a:gradFill flip="none" rotWithShape="1">
              <a:gsLst>
                <a:gs pos="0">
                  <a:schemeClr val="accent2">
                    <a:lumMod val="60000"/>
                    <a:lumOff val="40000"/>
                  </a:schemeClr>
                </a:gs>
                <a:gs pos="60000">
                  <a:schemeClr val="accent2"/>
                </a:gs>
              </a:gsLst>
              <a:lin ang="2700000" scaled="1"/>
              <a:tileRect/>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spcAft>
                  <a:spcPts val="500"/>
                </a:spcAft>
              </a:pPr>
              <a:endParaRPr lang="zh-CN" altLang="en-US" sz="2000" b="1">
                <a:solidFill>
                  <a:srgbClr val="FFFFFF"/>
                </a:solidFill>
              </a:endParaRPr>
            </a:p>
          </p:txBody>
        </p:sp>
        <p:sp>
          <p:nvSpPr>
            <p:cNvPr id="17" name="矩形: 圆角 16"/>
            <p:cNvSpPr/>
            <p:nvPr/>
          </p:nvSpPr>
          <p:spPr>
            <a:xfrm>
              <a:off x="4095175" y="2259258"/>
              <a:ext cx="3517121" cy="2424452"/>
            </a:xfrm>
            <a:prstGeom prst="roundRect">
              <a:avLst>
                <a:gd name="adj" fmla="val 2902"/>
              </a:avLst>
            </a:prstGeom>
            <a:gradFill flip="none" rotWithShape="1">
              <a:gsLst>
                <a:gs pos="50000">
                  <a:schemeClr val="bg1">
                    <a:alpha val="20000"/>
                  </a:schemeClr>
                </a:gs>
                <a:gs pos="100000">
                  <a:schemeClr val="bg1">
                    <a:alpha val="78000"/>
                  </a:schemeClr>
                </a:gs>
                <a:gs pos="0">
                  <a:schemeClr val="bg1">
                    <a:alpha val="56000"/>
                  </a:schemeClr>
                </a:gs>
              </a:gsLst>
              <a:lin ang="2700000" scaled="1"/>
              <a:tileRect/>
            </a:gradFill>
            <a:ln w="19050">
              <a:gradFill>
                <a:gsLst>
                  <a:gs pos="19000">
                    <a:schemeClr val="accent1">
                      <a:lumMod val="5000"/>
                      <a:lumOff val="95000"/>
                    </a:schemeClr>
                  </a:gs>
                  <a:gs pos="86000">
                    <a:srgbClr val="FBFAFD"/>
                  </a:gs>
                  <a:gs pos="55000">
                    <a:schemeClr val="bg1">
                      <a:alpha val="4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algn="ctr">
                <a:lnSpc>
                  <a:spcPct val="120000"/>
                </a:lnSpc>
                <a:spcAft>
                  <a:spcPts val="500"/>
                </a:spcAft>
              </a:pPr>
              <a:endParaRPr lang="zh-CN" altLang="en-US" dirty="0">
                <a:latin typeface="+mn-ea"/>
              </a:endParaRPr>
            </a:p>
          </p:txBody>
        </p:sp>
        <p:grpSp>
          <p:nvGrpSpPr>
            <p:cNvPr id="18" name="组合 17"/>
            <p:cNvGrpSpPr/>
            <p:nvPr/>
          </p:nvGrpSpPr>
          <p:grpSpPr>
            <a:xfrm>
              <a:off x="4705958" y="4298024"/>
              <a:ext cx="2349632" cy="111661"/>
              <a:chOff x="4705958" y="4298024"/>
              <a:chExt cx="2349632" cy="111661"/>
            </a:xfrm>
          </p:grpSpPr>
          <p:cxnSp>
            <p:nvCxnSpPr>
              <p:cNvPr id="19" name="直接连接符 18"/>
              <p:cNvCxnSpPr/>
              <p:nvPr/>
            </p:nvCxnSpPr>
            <p:spPr>
              <a:xfrm>
                <a:off x="4705958" y="4409685"/>
                <a:ext cx="2295557" cy="0"/>
              </a:xfrm>
              <a:prstGeom prst="line">
                <a:avLst/>
              </a:prstGeom>
              <a:ln w="19050" cap="rnd">
                <a:gradFill>
                  <a:gsLst>
                    <a:gs pos="0">
                      <a:schemeClr val="accent2">
                        <a:lumMod val="60000"/>
                        <a:lumOff val="40000"/>
                        <a:alpha val="0"/>
                      </a:schemeClr>
                    </a:gs>
                    <a:gs pos="6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892038" y="4298024"/>
                <a:ext cx="163552" cy="81776"/>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a:off x="9079305" y="1438462"/>
            <a:ext cx="3043457" cy="3160282"/>
            <a:chOff x="8020550" y="1467340"/>
            <a:chExt cx="3043457" cy="3160282"/>
          </a:xfrm>
        </p:grpSpPr>
        <p:sp>
          <p:nvSpPr>
            <p:cNvPr id="22" name="矩形: 圆角 21"/>
            <p:cNvSpPr/>
            <p:nvPr/>
          </p:nvSpPr>
          <p:spPr>
            <a:xfrm>
              <a:off x="8031414" y="1467340"/>
              <a:ext cx="3032593" cy="675493"/>
            </a:xfrm>
            <a:prstGeom prst="roundRect">
              <a:avLst>
                <a:gd name="adj" fmla="val 13467"/>
              </a:avLst>
            </a:prstGeom>
            <a:gradFill flip="none" rotWithShape="1">
              <a:gsLst>
                <a:gs pos="0">
                  <a:schemeClr val="accent2">
                    <a:lumMod val="60000"/>
                    <a:lumOff val="40000"/>
                  </a:schemeClr>
                </a:gs>
                <a:gs pos="60000">
                  <a:schemeClr val="accent2"/>
                </a:gs>
              </a:gsLst>
              <a:lin ang="2700000" scaled="1"/>
              <a:tileRect/>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lnSpc>
                  <a:spcPct val="120000"/>
                </a:lnSpc>
                <a:spcAft>
                  <a:spcPts val="500"/>
                </a:spcAft>
              </a:pPr>
              <a:endParaRPr lang="zh-CN" altLang="en-US" sz="2000" b="1" dirty="0">
                <a:solidFill>
                  <a:srgbClr val="FFFFFF"/>
                </a:solidFill>
              </a:endParaRPr>
            </a:p>
          </p:txBody>
        </p:sp>
        <p:sp>
          <p:nvSpPr>
            <p:cNvPr id="23" name="矩形: 圆角 22"/>
            <p:cNvSpPr/>
            <p:nvPr/>
          </p:nvSpPr>
          <p:spPr>
            <a:xfrm>
              <a:off x="8020550" y="2203170"/>
              <a:ext cx="3032593" cy="2424452"/>
            </a:xfrm>
            <a:prstGeom prst="roundRect">
              <a:avLst>
                <a:gd name="adj" fmla="val 2902"/>
              </a:avLst>
            </a:prstGeom>
            <a:gradFill flip="none" rotWithShape="1">
              <a:gsLst>
                <a:gs pos="50000">
                  <a:schemeClr val="bg1">
                    <a:alpha val="20000"/>
                  </a:schemeClr>
                </a:gs>
                <a:gs pos="100000">
                  <a:schemeClr val="bg1">
                    <a:alpha val="78000"/>
                  </a:schemeClr>
                </a:gs>
                <a:gs pos="0">
                  <a:schemeClr val="bg1">
                    <a:alpha val="56000"/>
                  </a:schemeClr>
                </a:gs>
              </a:gsLst>
              <a:lin ang="2700000" scaled="1"/>
              <a:tileRect/>
            </a:gradFill>
            <a:ln w="19050">
              <a:gradFill>
                <a:gsLst>
                  <a:gs pos="19000">
                    <a:schemeClr val="accent1">
                      <a:lumMod val="5000"/>
                      <a:lumOff val="95000"/>
                    </a:schemeClr>
                  </a:gs>
                  <a:gs pos="86000">
                    <a:srgbClr val="FBFAFD"/>
                  </a:gs>
                  <a:gs pos="55000">
                    <a:schemeClr val="bg1">
                      <a:alpha val="46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algn="ctr">
                <a:lnSpc>
                  <a:spcPct val="120000"/>
                </a:lnSpc>
                <a:spcAft>
                  <a:spcPts val="500"/>
                </a:spcAft>
              </a:pPr>
              <a:endParaRPr lang="zh-CN" altLang="en-US" dirty="0">
                <a:latin typeface="+mn-ea"/>
              </a:endParaRPr>
            </a:p>
          </p:txBody>
        </p:sp>
        <p:grpSp>
          <p:nvGrpSpPr>
            <p:cNvPr id="24" name="组合 23"/>
            <p:cNvGrpSpPr/>
            <p:nvPr/>
          </p:nvGrpSpPr>
          <p:grpSpPr>
            <a:xfrm>
              <a:off x="8399932" y="4340022"/>
              <a:ext cx="2295557" cy="92195"/>
              <a:chOff x="8399932" y="4340022"/>
              <a:chExt cx="2295557" cy="92195"/>
            </a:xfrm>
          </p:grpSpPr>
          <p:cxnSp>
            <p:nvCxnSpPr>
              <p:cNvPr id="25" name="直接连接符 24"/>
              <p:cNvCxnSpPr/>
              <p:nvPr/>
            </p:nvCxnSpPr>
            <p:spPr>
              <a:xfrm>
                <a:off x="8399932" y="4432217"/>
                <a:ext cx="2295557" cy="0"/>
              </a:xfrm>
              <a:prstGeom prst="line">
                <a:avLst/>
              </a:prstGeom>
              <a:ln w="19050" cap="rnd">
                <a:gradFill>
                  <a:gsLst>
                    <a:gs pos="0">
                      <a:schemeClr val="accent2">
                        <a:lumMod val="60000"/>
                        <a:lumOff val="40000"/>
                        <a:alpha val="0"/>
                      </a:schemeClr>
                    </a:gs>
                    <a:gs pos="6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31937" y="4340022"/>
                <a:ext cx="163552" cy="81776"/>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p:cNvGrpSpPr/>
          <p:nvPr/>
        </p:nvGrpSpPr>
        <p:grpSpPr>
          <a:xfrm>
            <a:off x="3481215" y="1585829"/>
            <a:ext cx="5229573" cy="1865705"/>
            <a:chOff x="3481215" y="1585829"/>
            <a:chExt cx="5229573" cy="1865705"/>
          </a:xfrm>
        </p:grpSpPr>
        <p:sp>
          <p:nvSpPr>
            <p:cNvPr id="28" name="文本框 27"/>
            <p:cNvSpPr txBox="1"/>
            <p:nvPr/>
          </p:nvSpPr>
          <p:spPr>
            <a:xfrm>
              <a:off x="3481215" y="1585829"/>
              <a:ext cx="5229573" cy="461665"/>
            </a:xfrm>
            <a:prstGeom prst="rect">
              <a:avLst/>
            </a:prstGeom>
            <a:noFill/>
          </p:spPr>
          <p:txBody>
            <a:bodyPr wrap="none">
              <a:spAutoFit/>
            </a:bodyPr>
            <a:lstStyle/>
            <a:p>
              <a:pPr algn="ctr">
                <a:spcAft>
                  <a:spcPts val="500"/>
                </a:spcAft>
              </a:pPr>
              <a:r>
                <a:rPr lang="en-US" altLang="zh-CN" sz="2400" b="1" dirty="0">
                  <a:solidFill>
                    <a:srgbClr val="FFFFFF"/>
                  </a:solidFill>
                  <a:latin typeface="+mj-ea"/>
                  <a:ea typeface="+mj-ea"/>
                </a:rPr>
                <a:t>The ecosystem is relatively small</a:t>
              </a:r>
              <a:endParaRPr lang="zh-CN" altLang="en-US" sz="2400" b="1" dirty="0">
                <a:solidFill>
                  <a:srgbClr val="FFFFFF"/>
                </a:solidFill>
                <a:latin typeface="+mj-ea"/>
                <a:ea typeface="+mj-ea"/>
              </a:endParaRPr>
            </a:p>
          </p:txBody>
        </p:sp>
        <p:sp>
          <p:nvSpPr>
            <p:cNvPr id="29" name="文本框 28"/>
            <p:cNvSpPr txBox="1"/>
            <p:nvPr/>
          </p:nvSpPr>
          <p:spPr>
            <a:xfrm>
              <a:off x="3679627" y="2388358"/>
              <a:ext cx="4879581" cy="1063176"/>
            </a:xfrm>
            <a:prstGeom prst="rect">
              <a:avLst/>
            </a:prstGeom>
            <a:noFill/>
          </p:spPr>
          <p:txBody>
            <a:bodyPr wrap="square" rtlCol="0">
              <a:spAutoFit/>
            </a:bodyPr>
            <a:lstStyle/>
            <a:p>
              <a:pPr algn="l">
                <a:lnSpc>
                  <a:spcPct val="120000"/>
                </a:lnSpc>
                <a:spcAft>
                  <a:spcPts val="500"/>
                </a:spcAft>
              </a:pPr>
              <a:r>
                <a:rPr lang="en-US" altLang="zh-CN" b="1" dirty="0">
                  <a:latin typeface="+mn-ea"/>
                </a:rPr>
                <a:t>Compared with other popular frameworks, such as React or Angular, Vulcan.js, the ecosystem is relatively small. </a:t>
              </a:r>
              <a:endParaRPr lang="zh-CN" altLang="en-US" b="1" dirty="0">
                <a:latin typeface="+mn-ea"/>
              </a:endParaRPr>
            </a:p>
          </p:txBody>
        </p:sp>
      </p:grpSp>
      <p:grpSp>
        <p:nvGrpSpPr>
          <p:cNvPr id="30" name="组合 29"/>
          <p:cNvGrpSpPr/>
          <p:nvPr/>
        </p:nvGrpSpPr>
        <p:grpSpPr>
          <a:xfrm>
            <a:off x="8940669" y="1585827"/>
            <a:ext cx="3249210" cy="2621164"/>
            <a:chOff x="8940669" y="1585828"/>
            <a:chExt cx="3249210" cy="2235469"/>
          </a:xfrm>
        </p:grpSpPr>
        <p:sp>
          <p:nvSpPr>
            <p:cNvPr id="31" name="文本框 30"/>
            <p:cNvSpPr txBox="1"/>
            <p:nvPr/>
          </p:nvSpPr>
          <p:spPr>
            <a:xfrm>
              <a:off x="9539857" y="1585828"/>
              <a:ext cx="2050835" cy="461665"/>
            </a:xfrm>
            <a:prstGeom prst="rect">
              <a:avLst/>
            </a:prstGeom>
            <a:noFill/>
          </p:spPr>
          <p:txBody>
            <a:bodyPr wrap="square">
              <a:spAutoFit/>
            </a:bodyPr>
            <a:lstStyle/>
            <a:p>
              <a:pPr algn="ctr">
                <a:spcAft>
                  <a:spcPts val="500"/>
                </a:spcAft>
              </a:pPr>
              <a:r>
                <a:rPr lang="en-US" altLang="zh-CN" sz="2400" b="1" dirty="0">
                  <a:solidFill>
                    <a:srgbClr val="FFFFFF"/>
                  </a:solidFill>
                  <a:latin typeface="+mj-ea"/>
                  <a:ea typeface="+mj-ea"/>
                </a:rPr>
                <a:t>Restrictions</a:t>
              </a:r>
              <a:endParaRPr lang="zh-CN" altLang="en-US" sz="2400" b="1" dirty="0">
                <a:solidFill>
                  <a:srgbClr val="FFFFFF"/>
                </a:solidFill>
                <a:latin typeface="+mj-ea"/>
                <a:ea typeface="+mj-ea"/>
              </a:endParaRPr>
            </a:p>
          </p:txBody>
        </p:sp>
        <p:sp>
          <p:nvSpPr>
            <p:cNvPr id="32" name="文本框 31"/>
            <p:cNvSpPr txBox="1"/>
            <p:nvPr/>
          </p:nvSpPr>
          <p:spPr>
            <a:xfrm>
              <a:off x="8940669" y="2250577"/>
              <a:ext cx="3249210" cy="1570720"/>
            </a:xfrm>
            <a:prstGeom prst="rect">
              <a:avLst/>
            </a:prstGeom>
            <a:noFill/>
          </p:spPr>
          <p:txBody>
            <a:bodyPr wrap="square" rtlCol="0">
              <a:spAutoFit/>
            </a:bodyPr>
            <a:lstStyle/>
            <a:p>
              <a:pPr algn="l">
                <a:lnSpc>
                  <a:spcPct val="120000"/>
                </a:lnSpc>
                <a:spcAft>
                  <a:spcPts val="500"/>
                </a:spcAft>
              </a:pPr>
              <a:r>
                <a:rPr lang="en-US" altLang="zh-CN" sz="1600" b="1" dirty="0">
                  <a:latin typeface="+mn-ea"/>
                </a:rPr>
                <a:t>Although Vulcan.js provides many default implementations and preset functions, in some special cases, you may encounter the limitations of the framework itself.</a:t>
              </a:r>
              <a:endParaRPr lang="zh-CN" altLang="en-US" sz="1600" b="1" dirty="0">
                <a:latin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8542556" y="593725"/>
            <a:ext cx="2675572" cy="5650865"/>
          </a:xfrm>
        </p:spPr>
        <p:txBody>
          <a:bodyPr/>
          <a:lstStyle/>
          <a:p>
            <a:r>
              <a:rPr lang="en-US" altLang="zh-CN" dirty="0"/>
              <a:t>2</a:t>
            </a:r>
            <a:endParaRPr lang="zh-CN" altLang="en-US" dirty="0"/>
          </a:p>
        </p:txBody>
      </p:sp>
      <p:sp>
        <p:nvSpPr>
          <p:cNvPr id="7" name="文本占位符 6"/>
          <p:cNvSpPr>
            <a:spLocks noGrp="1"/>
          </p:cNvSpPr>
          <p:nvPr>
            <p:ph type="body" sz="quarter" idx="16"/>
          </p:nvPr>
        </p:nvSpPr>
        <p:spPr>
          <a:xfrm>
            <a:off x="1042034" y="3320362"/>
            <a:ext cx="5810179" cy="460375"/>
          </a:xfrm>
        </p:spPr>
        <p:txBody>
          <a:bodyPr wrap="square">
            <a:spAutoFit/>
          </a:bodyPr>
          <a:lstStyle/>
          <a:p>
            <a:pPr algn="l">
              <a:lnSpc>
                <a:spcPct val="100000"/>
              </a:lnSpc>
            </a:pPr>
            <a:r>
              <a:rPr lang="en-US" altLang="zh-CN" sz="2400" dirty="0"/>
              <a:t>How to install and use vulcan.js?</a:t>
            </a:r>
            <a:endParaRPr lang="en-US" altLang="zh-CN" sz="2400" dirty="0"/>
          </a:p>
        </p:txBody>
      </p:sp>
      <p:sp>
        <p:nvSpPr>
          <p:cNvPr id="9" name="文本占位符 8"/>
          <p:cNvSpPr>
            <a:spLocks noGrp="1"/>
          </p:cNvSpPr>
          <p:nvPr>
            <p:ph type="body" sz="quarter" idx="18"/>
          </p:nvPr>
        </p:nvSpPr>
        <p:spPr>
          <a:xfrm>
            <a:off x="1039494" y="2378083"/>
            <a:ext cx="3756025" cy="584775"/>
          </a:xfrm>
        </p:spPr>
        <p:txBody>
          <a:bodyPr>
            <a:spAutoFit/>
          </a:bodyPr>
          <a:lstStyle/>
          <a:p>
            <a:pPr>
              <a:lnSpc>
                <a:spcPct val="100000"/>
              </a:lnSpc>
            </a:pPr>
            <a:r>
              <a:rPr lang="en-US" altLang="zh-CN" dirty="0"/>
              <a:t>Chapter 02</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83606" y="4089877"/>
            <a:ext cx="3241760" cy="1786528"/>
            <a:chOff x="1783606" y="4089877"/>
            <a:chExt cx="3241760" cy="1786528"/>
          </a:xfrm>
        </p:grpSpPr>
        <p:sp>
          <p:nvSpPr>
            <p:cNvPr id="4" name="矩形 3"/>
            <p:cNvSpPr/>
            <p:nvPr/>
          </p:nvSpPr>
          <p:spPr>
            <a:xfrm>
              <a:off x="1786695" y="4089877"/>
              <a:ext cx="3238671" cy="1786528"/>
            </a:xfrm>
            <a:prstGeom prst="rect">
              <a:avLst/>
            </a:prstGeom>
            <a:gradFill flip="none" rotWithShape="1">
              <a:gsLst>
                <a:gs pos="60000">
                  <a:schemeClr val="accent2"/>
                </a:gs>
                <a:gs pos="0">
                  <a:schemeClr val="accent2">
                    <a:lumMod val="60000"/>
                    <a:lumOff val="40000"/>
                  </a:schemeClr>
                </a:gs>
              </a:gsLst>
              <a:lin ang="2700000" scaled="1"/>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p>
          </p:txBody>
        </p:sp>
        <p:sp>
          <p:nvSpPr>
            <p:cNvPr id="5" name="等腰三角形 4"/>
            <p:cNvSpPr/>
            <p:nvPr/>
          </p:nvSpPr>
          <p:spPr>
            <a:xfrm rot="5400000">
              <a:off x="1772272" y="4381424"/>
              <a:ext cx="164352" cy="141683"/>
            </a:xfrm>
            <a:prstGeom prs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grpSp>
      <p:grpSp>
        <p:nvGrpSpPr>
          <p:cNvPr id="6" name="组合 5"/>
          <p:cNvGrpSpPr/>
          <p:nvPr/>
        </p:nvGrpSpPr>
        <p:grpSpPr>
          <a:xfrm>
            <a:off x="1774031" y="1892328"/>
            <a:ext cx="3251335" cy="1786528"/>
            <a:chOff x="1774031" y="1892328"/>
            <a:chExt cx="3251335" cy="1786528"/>
          </a:xfrm>
        </p:grpSpPr>
        <p:sp>
          <p:nvSpPr>
            <p:cNvPr id="7" name="矩形 6"/>
            <p:cNvSpPr/>
            <p:nvPr/>
          </p:nvSpPr>
          <p:spPr>
            <a:xfrm>
              <a:off x="1786695" y="1892328"/>
              <a:ext cx="3238671" cy="1786528"/>
            </a:xfrm>
            <a:prstGeom prst="rect">
              <a:avLst/>
            </a:prstGeom>
            <a:gradFill flip="none" rotWithShape="1">
              <a:gsLst>
                <a:gs pos="60000">
                  <a:schemeClr val="accent2"/>
                </a:gs>
                <a:gs pos="0">
                  <a:schemeClr val="accent2">
                    <a:lumMod val="60000"/>
                    <a:lumOff val="40000"/>
                  </a:schemeClr>
                </a:gs>
              </a:gsLst>
              <a:lin ang="2700000" scaled="1"/>
              <a:tileRect/>
            </a:gradFill>
            <a:ln>
              <a:noFill/>
            </a:ln>
            <a:effectLst/>
            <a:scene3d>
              <a:camera prst="orthographicFront"/>
              <a:lightRig rig="balanced" dir="t"/>
            </a:scene3d>
            <a:sp3d z="811643" prstMaterial="softEdg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spcAft>
                  <a:spcPts val="500"/>
                </a:spcAft>
              </a:pPr>
              <a:endParaRPr lang="zh-CN" altLang="en-US">
                <a:solidFill>
                  <a:schemeClr val="lt1"/>
                </a:solidFill>
              </a:endParaRPr>
            </a:p>
          </p:txBody>
        </p:sp>
        <p:sp>
          <p:nvSpPr>
            <p:cNvPr id="8" name="等腰三角形 7"/>
            <p:cNvSpPr/>
            <p:nvPr/>
          </p:nvSpPr>
          <p:spPr>
            <a:xfrm rot="5400000">
              <a:off x="1762697" y="2171275"/>
              <a:ext cx="164352" cy="141683"/>
            </a:xfrm>
            <a:prstGeom prst="triangl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grpSp>
      <p:sp>
        <p:nvSpPr>
          <p:cNvPr id="9" name="标题 8"/>
          <p:cNvSpPr>
            <a:spLocks noGrp="1"/>
          </p:cNvSpPr>
          <p:nvPr>
            <p:ph type="title"/>
          </p:nvPr>
        </p:nvSpPr>
        <p:spPr>
          <a:xfrm>
            <a:off x="680278" y="459760"/>
            <a:ext cx="10858500" cy="521970"/>
          </a:xfrm>
        </p:spPr>
        <p:txBody>
          <a:bodyPr>
            <a:spAutoFit/>
          </a:bodyPr>
          <a:lstStyle/>
          <a:p>
            <a:pPr>
              <a:spcAft>
                <a:spcPts val="500"/>
              </a:spcAft>
            </a:pPr>
            <a:r>
              <a:rPr lang="en-US" altLang="zh-CN" dirty="0">
                <a:gradFill flip="none" rotWithShape="1">
                  <a:gsLst>
                    <a:gs pos="60000">
                      <a:schemeClr val="accent2"/>
                    </a:gs>
                    <a:gs pos="0">
                      <a:schemeClr val="accent2">
                        <a:lumMod val="60000"/>
                        <a:lumOff val="40000"/>
                      </a:schemeClr>
                    </a:gs>
                  </a:gsLst>
                  <a:lin ang="2700000" scaled="1"/>
                  <a:tileRect/>
                </a:gradFill>
                <a:cs typeface="+mn-cs"/>
              </a:rPr>
              <a:t>How to install vulcan.js?</a:t>
            </a:r>
            <a:endParaRPr lang="en-US" altLang="zh-CN" dirty="0">
              <a:gradFill flip="none" rotWithShape="1">
                <a:gsLst>
                  <a:gs pos="60000">
                    <a:schemeClr val="accent2"/>
                  </a:gs>
                  <a:gs pos="0">
                    <a:schemeClr val="accent2">
                      <a:lumMod val="60000"/>
                      <a:lumOff val="40000"/>
                    </a:schemeClr>
                  </a:gs>
                </a:gsLst>
                <a:lin ang="2700000" scaled="1"/>
                <a:tileRect/>
              </a:gradFill>
              <a:cs typeface="+mn-cs"/>
            </a:endParaRPr>
          </a:p>
        </p:txBody>
      </p:sp>
      <p:pic>
        <p:nvPicPr>
          <p:cNvPr id="11" name="图片 10" descr="C:\Users\ASU\Desktop\vulcan\vulcan1.pngvulcan1"/>
          <p:cNvPicPr>
            <a:picLocks noChangeAspect="1"/>
          </p:cNvPicPr>
          <p:nvPr/>
        </p:nvPicPr>
        <p:blipFill>
          <a:blip r:embed="rId1"/>
          <a:srcRect/>
          <a:stretch>
            <a:fillRect/>
          </a:stretch>
        </p:blipFill>
        <p:spPr>
          <a:xfrm>
            <a:off x="5574665" y="1892935"/>
            <a:ext cx="5355590" cy="1785620"/>
          </a:xfrm>
          <a:prstGeom prst="roundRect">
            <a:avLst>
              <a:gd name="adj" fmla="val 3115"/>
            </a:avLst>
          </a:prstGeom>
          <a:ln w="25400">
            <a:solidFill>
              <a:schemeClr val="accent1"/>
            </a:solidFill>
          </a:ln>
        </p:spPr>
      </p:pic>
      <p:sp>
        <p:nvSpPr>
          <p:cNvPr id="15" name="文本框 14"/>
          <p:cNvSpPr txBox="1"/>
          <p:nvPr/>
        </p:nvSpPr>
        <p:spPr>
          <a:xfrm>
            <a:off x="2155190" y="4235450"/>
            <a:ext cx="2723515" cy="1443990"/>
          </a:xfrm>
          <a:prstGeom prst="rect">
            <a:avLst/>
          </a:prstGeom>
          <a:noFill/>
          <a:effectLst/>
        </p:spPr>
        <p:txBody>
          <a:bodyPr wrap="square" lIns="0" tIns="0" rIns="0" bIns="0" rtlCol="0">
            <a:noAutofit/>
          </a:bodyPr>
          <a:lstStyle>
            <a:defPPr>
              <a:defRPr lang="zh-CN"/>
            </a:defPPr>
            <a:lvl1pPr marL="285750" marR="0" lvl="0" indent="-285750" fontAlgn="auto">
              <a:lnSpc>
                <a:spcPct val="150000"/>
              </a:lnSpc>
              <a:spcBef>
                <a:spcPts val="0"/>
              </a:spcBef>
              <a:spcAft>
                <a:spcPts val="0"/>
              </a:spcAft>
              <a:buClrTx/>
              <a:buSzTx/>
              <a:buFont typeface="Arial" panose="020B0604020202020204" pitchFamily="34" charset="0"/>
              <a:buChar char="•"/>
              <a:defRPr kumimoji="0" sz="1400" b="0" i="0" u="none" strike="noStrike" cap="none" spc="300" normalizeH="0" baseline="0">
                <a:ln>
                  <a:noFill/>
                </a:ln>
                <a:solidFill>
                  <a:schemeClr val="bg1"/>
                </a:solidFill>
                <a:effectLst/>
                <a:uLnTx/>
                <a:uFillTx/>
                <a:latin typeface="+mn-ea"/>
              </a:defRPr>
            </a:lvl1pPr>
          </a:lstStyle>
          <a:p>
            <a:pPr marL="182880" marR="0" lvl="0" indent="-182880" algn="l" defTabSz="914400" rtl="0" eaLnBrk="1" fontAlgn="auto" latinLnBrk="0" hangingPunct="1">
              <a:lnSpc>
                <a:spcPct val="120000"/>
              </a:lnSpc>
              <a:spcAft>
                <a:spcPts val="500"/>
              </a:spcAft>
              <a:buClrTx/>
              <a:buSzTx/>
              <a:buFont typeface="Arial" panose="020B0604020202020204" pitchFamily="34" charset="0"/>
              <a:buChar char="•"/>
              <a:defRPr/>
            </a:pPr>
            <a:r>
              <a:rPr lang="en-US" altLang="zh-CN" sz="1600" spc="0" dirty="0">
                <a:solidFill>
                  <a:srgbClr val="FFFFFF"/>
                </a:solidFill>
                <a:sym typeface="微软雅黑" panose="020B0503020204020204" pitchFamily="34" charset="-122"/>
              </a:rPr>
              <a:t>The successful installation of node.js and its component “npm”</a:t>
            </a:r>
            <a:endParaRPr lang="en-US" altLang="zh-CN" sz="1600" spc="0" dirty="0">
              <a:solidFill>
                <a:srgbClr val="FFFFFF"/>
              </a:solidFill>
              <a:sym typeface="微软雅黑" panose="020B0503020204020204" pitchFamily="34" charset="-122"/>
            </a:endParaRPr>
          </a:p>
        </p:txBody>
      </p:sp>
      <p:grpSp>
        <p:nvGrpSpPr>
          <p:cNvPr id="16" name="组合 15"/>
          <p:cNvGrpSpPr/>
          <p:nvPr/>
        </p:nvGrpSpPr>
        <p:grpSpPr>
          <a:xfrm>
            <a:off x="2063750" y="2075180"/>
            <a:ext cx="2685415" cy="1377315"/>
            <a:chOff x="2063886" y="2074981"/>
            <a:chExt cx="2685436" cy="1105359"/>
          </a:xfrm>
        </p:grpSpPr>
        <p:sp>
          <p:nvSpPr>
            <p:cNvPr id="17" name="文本框 16"/>
            <p:cNvSpPr txBox="1"/>
            <p:nvPr/>
          </p:nvSpPr>
          <p:spPr>
            <a:xfrm>
              <a:off x="2063886" y="2074981"/>
              <a:ext cx="2616220" cy="295578"/>
            </a:xfrm>
            <a:prstGeom prst="rect">
              <a:avLst/>
            </a:prstGeom>
            <a:noFill/>
          </p:spPr>
          <p:txBody>
            <a:bodyPr wrap="square" rtlCol="0">
              <a:spAutoFit/>
            </a:bodyPr>
            <a:lstStyle/>
            <a:p>
              <a:pPr marL="0" marR="0" lvl="0" indent="0" algn="l" defTabSz="914400" rtl="0" eaLnBrk="1" fontAlgn="auto" latinLnBrk="0" hangingPunct="1">
                <a:spcAft>
                  <a:spcPts val="500"/>
                </a:spcAft>
                <a:buClrTx/>
                <a:buSzTx/>
                <a:buFontTx/>
                <a:buNone/>
                <a:defRPr/>
              </a:pPr>
              <a:r>
                <a:rPr lang="en-US" altLang="zh-CN" b="1" dirty="0">
                  <a:solidFill>
                    <a:srgbClr val="FFFFFF"/>
                  </a:solidFill>
                  <a:latin typeface="+mj-ea"/>
                  <a:ea typeface="+mj-ea"/>
                  <a:cs typeface="OPPOSans H" panose="00020600040101010101" pitchFamily="18" charset="-122"/>
                </a:rPr>
                <a:t>1.Install Node.js</a:t>
              </a:r>
              <a:endParaRPr kumimoji="0" lang="en-US" altLang="zh-CN" b="1" i="0" u="none" strike="noStrike" kern="1200" cap="none" spc="0" normalizeH="0" baseline="0" noProof="0" dirty="0">
                <a:ln>
                  <a:noFill/>
                </a:ln>
                <a:solidFill>
                  <a:srgbClr val="FFFFFF"/>
                </a:solidFill>
                <a:effectLst/>
                <a:uLnTx/>
                <a:uFillTx/>
                <a:latin typeface="+mj-ea"/>
                <a:ea typeface="+mj-ea"/>
                <a:cs typeface="OPPOSans H" panose="00020600040101010101" pitchFamily="18" charset="-122"/>
              </a:endParaRPr>
            </a:p>
          </p:txBody>
        </p:sp>
        <p:sp>
          <p:nvSpPr>
            <p:cNvPr id="19" name="文本框 18"/>
            <p:cNvSpPr txBox="1"/>
            <p:nvPr/>
          </p:nvSpPr>
          <p:spPr>
            <a:xfrm>
              <a:off x="2157867" y="2370559"/>
              <a:ext cx="2591455" cy="809781"/>
            </a:xfrm>
            <a:prstGeom prst="rect">
              <a:avLst/>
            </a:prstGeom>
            <a:noFill/>
            <a:effectLst/>
          </p:spPr>
          <p:txBody>
            <a:bodyPr wrap="square" lIns="0" tIns="0" rIns="0" bIns="0" rtlCol="0">
              <a:noAutofit/>
            </a:bodyPr>
            <a:lstStyle/>
            <a:p>
              <a:pPr marL="177800" marR="0" lvl="0" indent="-177800" algn="l" defTabSz="914400" rtl="0" eaLnBrk="1" fontAlgn="auto" latinLnBrk="0" hangingPunct="1">
                <a:lnSpc>
                  <a:spcPct val="120000"/>
                </a:lnSpc>
                <a:spcAft>
                  <a:spcPts val="50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FFFFFF"/>
                  </a:solidFill>
                  <a:effectLst/>
                  <a:uLnTx/>
                  <a:uFillTx/>
                  <a:latin typeface="+mn-ea"/>
                  <a:cs typeface="+mn-cs"/>
                  <a:sym typeface="微软雅黑" panose="020B0503020204020204" pitchFamily="34" charset="-122"/>
                </a:rPr>
                <a:t>We can go to the </a:t>
              </a:r>
              <a:r>
                <a:rPr kumimoji="0" lang="en-US" altLang="zh-CN" sz="1600" b="0" i="0" u="sng" strike="noStrike" kern="1200" cap="none" spc="0" normalizeH="0" baseline="0" noProof="0" dirty="0">
                  <a:ln>
                    <a:noFill/>
                  </a:ln>
                  <a:solidFill>
                    <a:srgbClr val="FFFF00"/>
                  </a:solidFill>
                  <a:effectLst/>
                  <a:uLnTx/>
                  <a:uFillTx/>
                  <a:latin typeface="+mn-ea"/>
                  <a:cs typeface="+mn-cs"/>
                  <a:sym typeface="微软雅黑" panose="020B0503020204020204" pitchFamily="34" charset="-122"/>
                </a:rPr>
                <a:t>https://nodejs.org/en</a:t>
              </a:r>
              <a:r>
                <a:rPr kumimoji="0" lang="en-US" altLang="zh-CN" sz="1600" b="0" i="0" u="none" strike="noStrike" kern="1200" cap="none" spc="0" normalizeH="0" baseline="0" noProof="0" dirty="0">
                  <a:ln>
                    <a:noFill/>
                  </a:ln>
                  <a:solidFill>
                    <a:srgbClr val="FFFFFF"/>
                  </a:solidFill>
                  <a:effectLst/>
                  <a:uLnTx/>
                  <a:uFillTx/>
                  <a:latin typeface="+mn-ea"/>
                  <a:cs typeface="+mn-cs"/>
                  <a:sym typeface="微软雅黑" panose="020B0503020204020204" pitchFamily="34" charset="-122"/>
                </a:rPr>
                <a:t> to install node.js </a:t>
              </a:r>
              <a:r>
                <a:rPr kumimoji="0" lang="en-US" altLang="zh-CN" sz="1600" b="0" i="0" u="none" strike="noStrike" kern="1200" cap="none" spc="0" normalizeH="0" baseline="0" noProof="0" dirty="0">
                  <a:ln>
                    <a:noFill/>
                  </a:ln>
                  <a:solidFill>
                    <a:srgbClr val="FFFFFF"/>
                  </a:solidFill>
                  <a:effectLst/>
                  <a:uLnTx/>
                  <a:uFillTx/>
                  <a:latin typeface="+mn-ea"/>
                  <a:cs typeface="+mn-cs"/>
                  <a:sym typeface="微软雅黑" panose="020B0503020204020204" pitchFamily="34" charset="-122"/>
                </a:rPr>
                <a:t>on our computer</a:t>
              </a:r>
              <a:endParaRPr kumimoji="0" lang="en-US" altLang="zh-CN" sz="1600" b="0" i="0" u="none" strike="noStrike" kern="1200" cap="none" spc="0" normalizeH="0" baseline="0" noProof="0" dirty="0">
                <a:ln>
                  <a:noFill/>
                </a:ln>
                <a:solidFill>
                  <a:srgbClr val="FFFFFF"/>
                </a:solidFill>
                <a:effectLst/>
                <a:uLnTx/>
                <a:uFillTx/>
                <a:latin typeface="+mn-ea"/>
                <a:cs typeface="+mn-cs"/>
                <a:sym typeface="微软雅黑" panose="020B0503020204020204" pitchFamily="34" charset="-122"/>
              </a:endParaRPr>
            </a:p>
          </p:txBody>
        </p:sp>
      </p:grpSp>
      <p:grpSp>
        <p:nvGrpSpPr>
          <p:cNvPr id="20" name="组合 19"/>
          <p:cNvGrpSpPr/>
          <p:nvPr/>
        </p:nvGrpSpPr>
        <p:grpSpPr>
          <a:xfrm>
            <a:off x="1259048" y="1855356"/>
            <a:ext cx="146050" cy="4082008"/>
            <a:chOff x="1259048" y="1855356"/>
            <a:chExt cx="146050" cy="4082008"/>
          </a:xfrm>
        </p:grpSpPr>
        <p:cxnSp>
          <p:nvCxnSpPr>
            <p:cNvPr id="21" name="直接连接符 20"/>
            <p:cNvCxnSpPr/>
            <p:nvPr/>
          </p:nvCxnSpPr>
          <p:spPr>
            <a:xfrm>
              <a:off x="1332073" y="1855356"/>
              <a:ext cx="0" cy="4082008"/>
            </a:xfrm>
            <a:prstGeom prst="line">
              <a:avLst/>
            </a:prstGeom>
            <a:noFill/>
            <a:ln w="12700" cap="flat" cmpd="sng" algn="ctr">
              <a:gradFill flip="none" rotWithShape="1">
                <a:gsLst>
                  <a:gs pos="60000">
                    <a:schemeClr val="accent2"/>
                  </a:gs>
                  <a:gs pos="0">
                    <a:schemeClr val="accent2">
                      <a:lumMod val="60000"/>
                      <a:lumOff val="40000"/>
                    </a:schemeClr>
                  </a:gs>
                </a:gsLst>
                <a:lin ang="2700000" scaled="1"/>
                <a:tileRect/>
              </a:gradFill>
              <a:prstDash val="solid"/>
              <a:miter lim="800000"/>
            </a:ln>
            <a:effectLst/>
          </p:spPr>
        </p:cxnSp>
        <p:sp>
          <p:nvSpPr>
            <p:cNvPr id="22" name="矩形 21"/>
            <p:cNvSpPr/>
            <p:nvPr/>
          </p:nvSpPr>
          <p:spPr>
            <a:xfrm>
              <a:off x="1259048" y="2182609"/>
              <a:ext cx="146050" cy="146050"/>
            </a:xfrm>
            <a:prstGeom prst="rect">
              <a:avLst/>
            </a:prstGeom>
            <a:gradFill flip="none" rotWithShape="1">
              <a:gsLst>
                <a:gs pos="60000">
                  <a:schemeClr val="accent2"/>
                </a:gs>
                <a:gs pos="0">
                  <a:schemeClr val="accent2">
                    <a:lumMod val="60000"/>
                    <a:lumOff val="40000"/>
                  </a:scheme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mn-ea"/>
                <a:cs typeface="+mn-cs"/>
              </a:endParaRPr>
            </a:p>
          </p:txBody>
        </p:sp>
        <p:sp>
          <p:nvSpPr>
            <p:cNvPr id="23" name="矩形 22"/>
            <p:cNvSpPr/>
            <p:nvPr/>
          </p:nvSpPr>
          <p:spPr>
            <a:xfrm>
              <a:off x="1259048" y="4379709"/>
              <a:ext cx="146050" cy="146050"/>
            </a:xfrm>
            <a:prstGeom prst="rect">
              <a:avLst/>
            </a:prstGeom>
            <a:gradFill flip="none" rotWithShape="1">
              <a:gsLst>
                <a:gs pos="60000">
                  <a:schemeClr val="accent2"/>
                </a:gs>
                <a:gs pos="0">
                  <a:schemeClr val="accent2">
                    <a:lumMod val="60000"/>
                    <a:lumOff val="40000"/>
                  </a:schemeClr>
                </a:gs>
              </a:gsLst>
              <a:lin ang="2700000" scaled="1"/>
              <a:tileRect/>
            </a:gradFill>
            <a:ln w="12700" cap="flat" cmpd="sng" algn="ctr">
              <a:noFill/>
              <a:prstDash val="solid"/>
              <a:miter lim="800000"/>
            </a:ln>
            <a:effectLst/>
          </p:spPr>
          <p:txBody>
            <a:bodyPr rtlCol="0" anchor="ctr"/>
            <a:lstStyle/>
            <a:p>
              <a:pPr algn="ctr">
                <a:lnSpc>
                  <a:spcPct val="120000"/>
                </a:lnSpc>
                <a:spcAft>
                  <a:spcPts val="500"/>
                </a:spcAft>
              </a:pPr>
              <a:endParaRPr lang="zh-CN" altLang="en-US" kern="0" dirty="0">
                <a:solidFill>
                  <a:prstClr val="white"/>
                </a:solidFill>
                <a:latin typeface="+mn-ea"/>
              </a:endParaRPr>
            </a:p>
          </p:txBody>
        </p:sp>
      </p:grpSp>
      <p:pic>
        <p:nvPicPr>
          <p:cNvPr id="2" name="图片 1" descr="C:\Users\ASU\Desktop\vulcan\vulcan2.pngvulcan2"/>
          <p:cNvPicPr>
            <a:picLocks noChangeAspect="1"/>
          </p:cNvPicPr>
          <p:nvPr>
            <p:custDataLst>
              <p:tags r:id="rId2"/>
            </p:custDataLst>
          </p:nvPr>
        </p:nvPicPr>
        <p:blipFill>
          <a:blip r:embed="rId3"/>
          <a:srcRect/>
          <a:stretch>
            <a:fillRect/>
          </a:stretch>
        </p:blipFill>
        <p:spPr>
          <a:xfrm>
            <a:off x="5581015" y="4090670"/>
            <a:ext cx="5355590" cy="1785620"/>
          </a:xfrm>
          <a:prstGeom prst="roundRect">
            <a:avLst>
              <a:gd name="adj" fmla="val 3115"/>
            </a:avLst>
          </a:prstGeom>
          <a:ln w="25400">
            <a:solidFill>
              <a:schemeClr val="accent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80278" y="459760"/>
            <a:ext cx="10858500" cy="521970"/>
          </a:xfrm>
        </p:spPr>
        <p:txBody>
          <a:bodyPr>
            <a:spAutoFit/>
          </a:bodyPr>
          <a:lstStyle/>
          <a:p>
            <a:pPr>
              <a:spcAft>
                <a:spcPts val="500"/>
              </a:spcAft>
            </a:pPr>
            <a:r>
              <a:rPr lang="en-US" dirty="0">
                <a:gradFill flip="none" rotWithShape="1">
                  <a:gsLst>
                    <a:gs pos="60000">
                      <a:schemeClr val="accent2"/>
                    </a:gs>
                    <a:gs pos="0">
                      <a:schemeClr val="accent2">
                        <a:lumMod val="60000"/>
                        <a:lumOff val="40000"/>
                      </a:schemeClr>
                    </a:gs>
                  </a:gsLst>
                  <a:lin ang="2700000" scaled="1"/>
                  <a:tileRect/>
                </a:gradFill>
                <a:latin typeface="+mj-ea"/>
                <a:cs typeface="+mn-cs"/>
              </a:rPr>
              <a:t>2.Install some modules</a:t>
            </a:r>
            <a:endParaRPr lang="en-US" dirty="0">
              <a:gradFill flip="none" rotWithShape="1">
                <a:gsLst>
                  <a:gs pos="60000">
                    <a:schemeClr val="accent2"/>
                  </a:gs>
                  <a:gs pos="0">
                    <a:schemeClr val="accent2">
                      <a:lumMod val="60000"/>
                      <a:lumOff val="40000"/>
                    </a:schemeClr>
                  </a:gs>
                </a:gsLst>
                <a:lin ang="2700000" scaled="1"/>
                <a:tileRect/>
              </a:gradFill>
              <a:latin typeface="+mj-ea"/>
              <a:cs typeface="+mn-cs"/>
            </a:endParaRPr>
          </a:p>
        </p:txBody>
      </p:sp>
      <p:sp>
        <p:nvSpPr>
          <p:cNvPr id="4" name="矩形 3"/>
          <p:cNvSpPr/>
          <p:nvPr/>
        </p:nvSpPr>
        <p:spPr>
          <a:xfrm>
            <a:off x="913563" y="2101262"/>
            <a:ext cx="5275188" cy="3492445"/>
          </a:xfrm>
          <a:prstGeom prst="rect">
            <a:avLst/>
          </a:prstGeom>
          <a:gradFill flip="none" rotWithShape="1">
            <a:gsLst>
              <a:gs pos="60000">
                <a:schemeClr val="accent2"/>
              </a:gs>
              <a:gs pos="0">
                <a:schemeClr val="accent2">
                  <a:lumMod val="60000"/>
                  <a:lumOff val="40000"/>
                </a:schemeClr>
              </a:gs>
            </a:gsLst>
            <a:lin ang="2700000" scaled="1"/>
            <a:tileRect/>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pic>
        <p:nvPicPr>
          <p:cNvPr id="5" name="图片 4" descr="C:\Users\ASU\Desktop\vulcan\vulcan3.pngvulcan3"/>
          <p:cNvPicPr>
            <a:picLocks noChangeAspect="1"/>
          </p:cNvPicPr>
          <p:nvPr/>
        </p:nvPicPr>
        <p:blipFill>
          <a:blip r:embed="rId1"/>
          <a:srcRect/>
          <a:stretch>
            <a:fillRect/>
          </a:stretch>
        </p:blipFill>
        <p:spPr>
          <a:xfrm>
            <a:off x="761365" y="1097915"/>
            <a:ext cx="5557520" cy="1262380"/>
          </a:xfrm>
          <a:prstGeom prst="rect">
            <a:avLst/>
          </a:prstGeom>
        </p:spPr>
      </p:pic>
      <p:sp>
        <p:nvSpPr>
          <p:cNvPr id="8" name="文本框 7"/>
          <p:cNvSpPr txBox="1"/>
          <p:nvPr/>
        </p:nvSpPr>
        <p:spPr>
          <a:xfrm>
            <a:off x="7350125" y="1261110"/>
            <a:ext cx="3971290" cy="18827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sz="1400" i="0" u="none" strike="noStrike" cap="none" spc="0" normalizeH="0" baseline="0" dirty="0">
                <a:effectLst/>
                <a:latin typeface="+mn-ea"/>
              </a:rPr>
              <a:t>Install touch-cli globally, because it is not a Linux system, so it is required</a:t>
            </a:r>
            <a:endParaRPr kumimoji="0" sz="1400" i="0" u="none" strike="noStrike" cap="none" spc="0" normalizeH="0" baseline="0" dirty="0">
              <a:effectLst/>
              <a:latin typeface="+mn-ea"/>
            </a:endParaRPr>
          </a:p>
        </p:txBody>
      </p:sp>
      <p:grpSp>
        <p:nvGrpSpPr>
          <p:cNvPr id="9" name="组合 8"/>
          <p:cNvGrpSpPr/>
          <p:nvPr/>
        </p:nvGrpSpPr>
        <p:grpSpPr>
          <a:xfrm>
            <a:off x="6699658" y="952236"/>
            <a:ext cx="346554" cy="256032"/>
            <a:chOff x="6718708" y="1269101"/>
            <a:chExt cx="346554" cy="256032"/>
          </a:xfrm>
        </p:grpSpPr>
        <p:sp>
          <p:nvSpPr>
            <p:cNvPr id="10" name="矩形 9"/>
            <p:cNvSpPr/>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1" name="矩形 10"/>
            <p:cNvSpPr/>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6" name="图片 5" descr="vulcan6"/>
          <p:cNvPicPr>
            <a:picLocks noChangeAspect="1"/>
          </p:cNvPicPr>
          <p:nvPr/>
        </p:nvPicPr>
        <p:blipFill>
          <a:blip r:embed="rId2"/>
          <a:stretch>
            <a:fillRect/>
          </a:stretch>
        </p:blipFill>
        <p:spPr>
          <a:xfrm>
            <a:off x="761365" y="2753360"/>
            <a:ext cx="5543550" cy="390525"/>
          </a:xfrm>
          <a:prstGeom prst="rect">
            <a:avLst/>
          </a:prstGeom>
        </p:spPr>
      </p:pic>
      <p:sp>
        <p:nvSpPr>
          <p:cNvPr id="7" name="文本框 6"/>
          <p:cNvSpPr txBox="1"/>
          <p:nvPr>
            <p:custDataLst>
              <p:tags r:id="rId3"/>
            </p:custDataLst>
          </p:nvPr>
        </p:nvSpPr>
        <p:spPr>
          <a:xfrm>
            <a:off x="7350125" y="2487930"/>
            <a:ext cx="3971290" cy="18827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If don’t install the module “chalk” the application may go wrong.</a:t>
            </a:r>
            <a:endParaRPr kumimoji="0" lang="en-US" sz="1400" i="0" strike="noStrike" cap="none" spc="0" normalizeH="0" baseline="0" dirty="0">
              <a:solidFill>
                <a:schemeClr val="tx1"/>
              </a:solidFill>
              <a:effectLst/>
              <a:latin typeface="+mn-ea"/>
            </a:endParaRPr>
          </a:p>
        </p:txBody>
      </p:sp>
      <p:grpSp>
        <p:nvGrpSpPr>
          <p:cNvPr id="12" name="组合 11"/>
          <p:cNvGrpSpPr/>
          <p:nvPr/>
        </p:nvGrpSpPr>
        <p:grpSpPr>
          <a:xfrm>
            <a:off x="6699658" y="2354316"/>
            <a:ext cx="346554" cy="256032"/>
            <a:chOff x="6718708" y="1269101"/>
            <a:chExt cx="346554" cy="256032"/>
          </a:xfrm>
        </p:grpSpPr>
        <p:sp>
          <p:nvSpPr>
            <p:cNvPr id="13" name="矩形 12"/>
            <p:cNvSpPr/>
            <p:nvPr>
              <p:custDataLst>
                <p:tags r:id="rId4"/>
              </p:custDataLst>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4" name="矩形 13"/>
            <p:cNvSpPr/>
            <p:nvPr>
              <p:custDataLst>
                <p:tags r:id="rId5"/>
              </p:custDataLst>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pic>
        <p:nvPicPr>
          <p:cNvPr id="15" name="图片 14" descr="git"/>
          <p:cNvPicPr>
            <a:picLocks noChangeAspect="1"/>
          </p:cNvPicPr>
          <p:nvPr/>
        </p:nvPicPr>
        <p:blipFill>
          <a:blip r:embed="rId6"/>
          <a:stretch>
            <a:fillRect/>
          </a:stretch>
        </p:blipFill>
        <p:spPr>
          <a:xfrm>
            <a:off x="547370" y="3429000"/>
            <a:ext cx="5970905" cy="3195955"/>
          </a:xfrm>
          <a:prstGeom prst="rect">
            <a:avLst/>
          </a:prstGeom>
        </p:spPr>
      </p:pic>
      <p:sp>
        <p:nvSpPr>
          <p:cNvPr id="16" name="文本框 15"/>
          <p:cNvSpPr txBox="1"/>
          <p:nvPr>
            <p:custDataLst>
              <p:tags r:id="rId7"/>
            </p:custDataLst>
          </p:nvPr>
        </p:nvSpPr>
        <p:spPr>
          <a:xfrm>
            <a:off x="7277100" y="3794125"/>
            <a:ext cx="3971290" cy="1882775"/>
          </a:xfrm>
          <a:prstGeom prst="rect">
            <a:avLst/>
          </a:prstGeom>
        </p:spPr>
        <p:txBody>
          <a:bodyPr vert="horz" lIns="0" tIns="0" rIns="0" bIns="0" rtlCol="0" anchor="t" anchorCtr="0">
            <a:noAutofit/>
          </a:bodyPr>
          <a:lstStyle/>
          <a:p>
            <a:pPr marL="0" marR="0" lvl="0" indent="0" algn="l" defTabSz="914400" rtl="0" eaLnBrk="1" fontAlgn="auto" latinLnBrk="0" hangingPunct="1">
              <a:lnSpc>
                <a:spcPct val="120000"/>
              </a:lnSpc>
              <a:spcBef>
                <a:spcPct val="0"/>
              </a:spcBef>
              <a:spcAft>
                <a:spcPct val="500000"/>
              </a:spcAft>
              <a:buClrTx/>
              <a:buSzTx/>
              <a:buFontTx/>
              <a:buNone/>
              <a:tabLst>
                <a:tab pos="2417445" algn="l"/>
              </a:tabLst>
              <a:defRPr/>
            </a:pPr>
            <a:r>
              <a:rPr kumimoji="0" lang="en-US" sz="1400" i="0" u="none" strike="noStrike" cap="none" spc="0" normalizeH="0" baseline="0" dirty="0">
                <a:effectLst/>
                <a:latin typeface="+mn-ea"/>
              </a:rPr>
              <a:t>We can go to the </a:t>
            </a:r>
            <a:r>
              <a:rPr kumimoji="0" lang="en-US" sz="1400" i="0" u="sng" strike="noStrike" cap="none" spc="0" normalizeH="0" baseline="0" dirty="0">
                <a:solidFill>
                  <a:srgbClr val="0070C0"/>
                </a:solidFill>
                <a:effectLst/>
                <a:latin typeface="+mn-ea"/>
              </a:rPr>
              <a:t>https://git-scm.com/download  </a:t>
            </a:r>
            <a:r>
              <a:rPr kumimoji="0" lang="en-US" sz="1400" i="0" strike="noStrike" cap="none" spc="0" normalizeH="0" baseline="0" dirty="0">
                <a:solidFill>
                  <a:schemeClr val="tx1"/>
                </a:solidFill>
                <a:effectLst/>
                <a:latin typeface="+mn-ea"/>
              </a:rPr>
              <a:t>to download git on your computer, you can choose the windows version or IOS version.</a:t>
            </a:r>
            <a:endParaRPr kumimoji="0" lang="en-US" sz="1400" i="0" strike="noStrike" cap="none" spc="0" normalizeH="0" baseline="0" dirty="0">
              <a:solidFill>
                <a:schemeClr val="tx1"/>
              </a:solidFill>
              <a:effectLst/>
              <a:latin typeface="+mn-ea"/>
            </a:endParaRPr>
          </a:p>
        </p:txBody>
      </p:sp>
      <p:grpSp>
        <p:nvGrpSpPr>
          <p:cNvPr id="17" name="组合 16"/>
          <p:cNvGrpSpPr/>
          <p:nvPr/>
        </p:nvGrpSpPr>
        <p:grpSpPr>
          <a:xfrm>
            <a:off x="6699658" y="3543036"/>
            <a:ext cx="346554" cy="256032"/>
            <a:chOff x="6718708" y="1269101"/>
            <a:chExt cx="346554" cy="256032"/>
          </a:xfrm>
        </p:grpSpPr>
        <p:sp>
          <p:nvSpPr>
            <p:cNvPr id="18" name="矩形 17"/>
            <p:cNvSpPr/>
            <p:nvPr>
              <p:custDataLst>
                <p:tags r:id="rId8"/>
              </p:custDataLst>
            </p:nvPr>
          </p:nvSpPr>
          <p:spPr>
            <a:xfrm rot="2700000">
              <a:off x="6718708" y="1269101"/>
              <a:ext cx="256032" cy="2560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Aft>
                  <a:spcPts val="50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n-ea"/>
                <a:cs typeface="+mn-cs"/>
              </a:endParaRPr>
            </a:p>
          </p:txBody>
        </p:sp>
        <p:sp>
          <p:nvSpPr>
            <p:cNvPr id="19" name="矩形 18"/>
            <p:cNvSpPr/>
            <p:nvPr>
              <p:custDataLst>
                <p:tags r:id="rId9"/>
              </p:custDataLst>
            </p:nvPr>
          </p:nvSpPr>
          <p:spPr>
            <a:xfrm rot="2700000">
              <a:off x="6809230" y="1269101"/>
              <a:ext cx="256032" cy="256032"/>
            </a:xfrm>
            <a:prstGeom prst="rect">
              <a:avLst/>
            </a:prstGeom>
            <a:gradFill>
              <a:gsLst>
                <a:gs pos="60000">
                  <a:schemeClr val="accent2">
                    <a:lumMod val="60000"/>
                    <a:lumOff val="40000"/>
                  </a:schemeClr>
                </a:gs>
                <a:gs pos="0">
                  <a:schemeClr val="accent2"/>
                </a:gs>
              </a:gsLst>
              <a:lin ang="2700000" scaled="1"/>
            </a:gradFill>
            <a:ln w="9525" cap="flat">
              <a:noFill/>
              <a:prstDash val="solid"/>
              <a:miter/>
            </a:ln>
            <a:effectLst>
              <a:outerShdw blurRad="127000" dist="127000" dir="2700000" algn="tl" rotWithShape="0">
                <a:schemeClr val="accent1">
                  <a:alpha val="20000"/>
                </a:schemeClr>
              </a:outerShdw>
            </a:effectLst>
          </p:spPr>
          <p:txBody>
            <a:bodyPr rtlCol="0" anchor="ctr"/>
            <a:lstStyle/>
            <a:p>
              <a:pPr algn="ctr">
                <a:lnSpc>
                  <a:spcPct val="120000"/>
                </a:lnSpc>
                <a:spcAft>
                  <a:spcPts val="500"/>
                </a:spcAft>
              </a:pPr>
              <a:endParaRPr lang="zh-CN" altLang="en-US" sz="1600" b="1">
                <a:solidFill>
                  <a:prstClr val="white"/>
                </a:solidFill>
                <a:latin typeface="+mn-ea"/>
              </a:endParaRPr>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i*1_4_1"/>
  <p:tag name="KSO_WM_TEMPLATE_CATEGORY" val="diagram"/>
  <p:tag name="KSO_WM_TEMPLATE_INDEX" val="20216421"/>
  <p:tag name="KSO_WM_UNIT_LAYERLEVEL" val="1_1_1"/>
  <p:tag name="KSO_WM_TAG_VERSION" val="1.0"/>
  <p:tag name="KSO_WM_BEAUTIFY_FLAG" val="#wm#"/>
  <p:tag name="KSO_WM_DIAGRAM_GROUP_CODE" val="l1-1"/>
  <p:tag name="KSO_WM_UNIT_TYPE" val="l_h_i"/>
  <p:tag name="KSO_WM_UNIT_INDEX" val="1_4_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f*1_4_1"/>
  <p:tag name="KSO_WM_TEMPLATE_CATEGORY" val="diagram"/>
  <p:tag name="KSO_WM_TEMPLATE_INDEX" val="20216421"/>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4_1"/>
  <p:tag name="KSO_WM_UNIT_PRESET_TEXT" val="单击此处添加文本具体内容，简明描述您的观点。"/>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a*1_4_1"/>
  <p:tag name="KSO_WM_TEMPLATE_CATEGORY" val="diagram"/>
  <p:tag name="KSO_WM_TEMPLATE_INDEX" val="20216421"/>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4_1"/>
  <p:tag name="KSO_WM_UNIT_PRESET_TEXT" val="此处输入标题"/>
</p:tagLst>
</file>

<file path=ppt/tags/tag103.xml><?xml version="1.0" encoding="utf-8"?>
<p:tagLst xmlns:p="http://schemas.openxmlformats.org/presentationml/2006/main">
  <p:tag name="KSO_WM_UNIT_COLOR_SCHEME_SHAPE_ID" val="238"/>
  <p:tag name="KSO_WM_UNIT_COLOR_SCHEME_PARENT_PAGE" val="0_3"/>
  <p:tag name="KSO_WM_UNIT_FOIL_COLOR" val="1"/>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196498_3*i*1"/>
  <p:tag name="KSO_WM_TEMPLATE_CATEGORY" val="diagram"/>
  <p:tag name="KSO_WM_TEMPLATE_INDEX" val="20196498"/>
  <p:tag name="KSO_WM_UNIT_LAYERLEVEL" val="1"/>
  <p:tag name="KSO_WM_TAG_VERSION" val="1.0"/>
  <p:tag name="KSO_WM_BEAUTIFY_FLAG" val="#wm#"/>
</p:tagLst>
</file>

<file path=ppt/tags/tag104.xml><?xml version="1.0" encoding="utf-8"?>
<p:tagLst xmlns:p="http://schemas.openxmlformats.org/presentationml/2006/main">
  <p:tag name="KSO_WM_UNIT_TEXT_PART_ID_V2" val="a-4-1"/>
  <p:tag name="KSO_WM_UNIT_COLOR_SCHEME_SHAPE_ID" val="53"/>
  <p:tag name="KSO_WM_UNIT_COLOR_SCHEME_PARENT_PAGE" val="0_1"/>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196498_3*a*1"/>
  <p:tag name="KSO_WM_TEMPLATE_CATEGORY" val="diagram"/>
  <p:tag name="KSO_WM_TEMPLATE_INDEX" val="20196498"/>
  <p:tag name="KSO_WM_UNIT_LAYERLEVEL" val="1"/>
  <p:tag name="KSO_WM_TAG_VERSION" val="1.0"/>
  <p:tag name="KSO_WM_BEAUTIFY_FLAG" val="#wm#"/>
  <p:tag name="KSO_WM_UNIT_PRESET_TEXT" val="单击此处可添加大标题内容"/>
</p:tagLst>
</file>

<file path=ppt/tags/tag105.xml><?xml version="1.0" encoding="utf-8"?>
<p:tagLst xmlns:p="http://schemas.openxmlformats.org/presentationml/2006/main">
  <p:tag name="KSO_WM_UNIT_ISCONTENTSTITLE" val="0"/>
  <p:tag name="KSO_WM_UNIT_PRESET_TEXT" val="RECRUITMENT"/>
  <p:tag name="KSO_WM_UNIT_NOCLEAR" val="0"/>
  <p:tag name="KSO_WM_UNIT_VALUE" val="62"/>
  <p:tag name="KSO_WM_UNIT_HIGHLIGHT" val="0"/>
  <p:tag name="KSO_WM_UNIT_COMPATIBLE" val="0"/>
  <p:tag name="KSO_WM_UNIT_DIAGRAM_ISNUMVISUAL" val="0"/>
  <p:tag name="KSO_WM_UNIT_DIAGRAM_ISREFERUNIT" val="0"/>
  <p:tag name="KSO_WM_DIAGRAM_GROUP_CODE" val="m1-1"/>
  <p:tag name="KSO_WM_UNIT_TYPE" val="b"/>
  <p:tag name="KSO_WM_UNIT_INDEX" val="1"/>
  <p:tag name="KSO_WM_UNIT_ID" val="diagram20201382_1*b*1"/>
  <p:tag name="KSO_WM_TEMPLATE_CATEGORY" val="diagram"/>
  <p:tag name="KSO_WM_TEMPLATE_INDEX" val="20201382"/>
  <p:tag name="KSO_WM_UNIT_LAYERLEVEL" val="1"/>
  <p:tag name="KSO_WM_TAG_VERSION" val="1.0"/>
  <p:tag name="KSO_WM_BEAUTIFY_FLAG" val=""/>
</p:tagLst>
</file>

<file path=ppt/tags/tag106.xml><?xml version="1.0" encoding="utf-8"?>
<p:tagLst xmlns:p="http://schemas.openxmlformats.org/presentationml/2006/main">
  <p:tag name="GD_WM" val="Freeform 916"/>
</p:tagLst>
</file>

<file path=ppt/tags/tag107.xml><?xml version="1.0" encoding="utf-8"?>
<p:tagLst xmlns:p="http://schemas.openxmlformats.org/presentationml/2006/main">
  <p:tag name="GD_WM" val="Oval 1213"/>
</p:tagLst>
</file>

<file path=ppt/tags/tag108.xml><?xml version="1.0" encoding="utf-8"?>
<p:tagLst xmlns:p="http://schemas.openxmlformats.org/presentationml/2006/main">
  <p:tag name="COPY_WM" val="67.64441_136.3011_Freeform 916"/>
</p:tagLst>
</file>

<file path=ppt/tags/tag109.xml><?xml version="1.0" encoding="utf-8"?>
<p:tagLst xmlns:p="http://schemas.openxmlformats.org/presentationml/2006/main">
  <p:tag name="GD_WM" val="Freeform 916"/>
</p:tagLst>
</file>

<file path=ppt/tags/tag11.xml><?xml version="1.0" encoding="utf-8"?>
<p:tagLst xmlns:p="http://schemas.openxmlformats.org/presentationml/2006/main">
  <p:tag name="KSO_WM_BEAUTIFY_FLAG" val=""/>
  <p:tag name="KSO_WM_UNIT_PLACING_PICTURE_USER_VIEWPORT" val="{&quot;height&quot;:5015,&quot;width&quot;:8917}"/>
</p:tagLst>
</file>

<file path=ppt/tags/tag110.xml><?xml version="1.0" encoding="utf-8"?>
<p:tagLst xmlns:p="http://schemas.openxmlformats.org/presentationml/2006/main">
  <p:tag name="GD_WM" val="Oval 1213"/>
</p:tagLst>
</file>

<file path=ppt/tags/tag111.xml><?xml version="1.0" encoding="utf-8"?>
<p:tagLst xmlns:p="http://schemas.openxmlformats.org/presentationml/2006/main">
  <p:tag name="COPY_WM" val="67.64441_136.3011_Freeform 916"/>
</p:tagLst>
</file>

<file path=ppt/tags/tag112.xml><?xml version="1.0" encoding="utf-8"?>
<p:tagLst xmlns:p="http://schemas.openxmlformats.org/presentationml/2006/main">
  <p:tag name="GD_WM" val="Freeform 916"/>
</p:tagLst>
</file>

<file path=ppt/tags/tag113.xml><?xml version="1.0" encoding="utf-8"?>
<p:tagLst xmlns:p="http://schemas.openxmlformats.org/presentationml/2006/main">
  <p:tag name="GD_WM" val="Oval 1213"/>
</p:tagLst>
</file>

<file path=ppt/tags/tag114.xml><?xml version="1.0" encoding="utf-8"?>
<p:tagLst xmlns:p="http://schemas.openxmlformats.org/presentationml/2006/main">
  <p:tag name="GD_WM" val="Freeform 916"/>
</p:tagLst>
</file>

<file path=ppt/tags/tag115.xml><?xml version="1.0" encoding="utf-8"?>
<p:tagLst xmlns:p="http://schemas.openxmlformats.org/presentationml/2006/main">
  <p:tag name="GD_WM" val="Oval 1213"/>
</p:tagLst>
</file>

<file path=ppt/tags/tag116.xml><?xml version="1.0" encoding="utf-8"?>
<p:tagLst xmlns:p="http://schemas.openxmlformats.org/presentationml/2006/main">
  <p:tag name="COPY_WM" val="67.64441_136.3011_Freeform 916"/>
</p:tagLst>
</file>

<file path=ppt/tags/tag12.xml><?xml version="1.0" encoding="utf-8"?>
<p:tagLst xmlns:p="http://schemas.openxmlformats.org/presentationml/2006/main">
  <p:tag name="KSO_WM_UNIT_PLACING_PICTURE_USER_VIEWPORT" val="{&quot;height&quot;:4033,&quot;width&quot;:8252}"/>
</p:tagLst>
</file>

<file path=ppt/tags/tag120.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KSO_WPP_MARK_KEY" val="fda33c21-57cf-4a42-9e3a-0647132e2b68"/>
  <p:tag name="COMMONDATA" val="eyJoZGlkIjoiMjU5MTEwZDc3OTJjMDA4MmZjYjY4ZDFhNmZjNmJmMzkifQ=="/>
  <p:tag name="commondata" val="eyJoZGlkIjoiNzk2ZjQ3MWYzNjViOTA5MjY0NDNlZjA5OTYxYWM5MmQ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83_1*l_h_i*1_2_1"/>
  <p:tag name="KSO_WM_TEMPLATE_CATEGORY" val="diagram"/>
  <p:tag name="KSO_WM_TEMPLATE_INDEX" val="20228783"/>
  <p:tag name="KSO_WM_UNIT_LAYERLEVEL" val="1_1_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83_1*l_h_i*1_2_3"/>
  <p:tag name="KSO_WM_TEMPLATE_CATEGORY" val="diagram"/>
  <p:tag name="KSO_WM_TEMPLATE_INDEX" val="20228783"/>
  <p:tag name="KSO_WM_UNIT_LAYERLEVEL" val="1_1_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83_1*l_h_i*1_2_2"/>
  <p:tag name="KSO_WM_TEMPLATE_CATEGORY" val="diagram"/>
  <p:tag name="KSO_WM_TEMPLATE_INDEX" val="20228783"/>
  <p:tag name="KSO_WM_UNIT_LAYERLEVEL" val="1_1_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83_1*l_h_i*1_1_1"/>
  <p:tag name="KSO_WM_TEMPLATE_CATEGORY" val="diagram"/>
  <p:tag name="KSO_WM_TEMPLATE_INDEX" val="20228783"/>
  <p:tag name="KSO_WM_UNIT_LAYERLEVEL" val="1_1_1"/>
  <p:tag name="KSO_WM_TAG_VERSION" val="1.0"/>
  <p:tag name="KSO_WM_BEAUTIFY_FLAG" val="#wm#"/>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83_1*l_h_i*1_1_3"/>
  <p:tag name="KSO_WM_TEMPLATE_CATEGORY" val="diagram"/>
  <p:tag name="KSO_WM_TEMPLATE_INDEX" val="20228783"/>
  <p:tag name="KSO_WM_UNIT_LAYERLEVEL" val="1_1_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83_1*l_h_i*1_1_2"/>
  <p:tag name="KSO_WM_TEMPLATE_CATEGORY" val="diagram"/>
  <p:tag name="KSO_WM_TEMPLATE_INDEX" val="20228783"/>
  <p:tag name="KSO_WM_UNIT_LAYERLEVEL" val="1_1_1"/>
  <p:tag name="KSO_WM_TAG_VERSION" val="1.0"/>
  <p:tag name="KSO_WM_BEAUTIFY_FLAG" val="#wm#"/>
</p:tagLst>
</file>

<file path=ppt/tags/tag42.xml><?xml version="1.0" encoding="utf-8"?>
<p:tagLst xmlns:p="http://schemas.openxmlformats.org/presentationml/2006/main">
  <p:tag name="KSO_WM_UNIT_SUBTYPE" val="a"/>
  <p:tag name="KSO_WM_UNIT_PRESET_TEXT" val="点击此处添加正文"/>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83_1*l_h_f*1_1_1"/>
  <p:tag name="KSO_WM_TEMPLATE_CATEGORY" val="diagram"/>
  <p:tag name="KSO_WM_TEMPLATE_INDEX" val="20228783"/>
  <p:tag name="KSO_WM_UNIT_LAYERLEVEL" val="1_1_1"/>
  <p:tag name="KSO_WM_TAG_VERSION" val="1.0"/>
  <p:tag name="KSO_WM_BEAUTIFY_FLAG" val="#wm#"/>
</p:tagLst>
</file>

<file path=ppt/tags/tag43.xml><?xml version="1.0" encoding="utf-8"?>
<p:tagLst xmlns:p="http://schemas.openxmlformats.org/presentationml/2006/main">
  <p:tag name="KSO_WM_UNIT_SUBTYPE" val="a"/>
  <p:tag name="KSO_WM_UNIT_PRESET_TEXT" val="点击此处添加正文"/>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83_1*l_h_f*1_2_1"/>
  <p:tag name="KSO_WM_TEMPLATE_CATEGORY" val="diagram"/>
  <p:tag name="KSO_WM_TEMPLATE_INDEX" val="20228783"/>
  <p:tag name="KSO_WM_UNIT_LAYERLEVEL" val="1_1_1"/>
  <p:tag name="KSO_WM_TAG_VERSION" val="1.0"/>
  <p:tag name="KSO_WM_BEAUTIFY_FLAG" val="#wm#"/>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16452_1*l_h_i*1_1_2"/>
  <p:tag name="KSO_WM_TEMPLATE_CATEGORY" val="diagram"/>
  <p:tag name="KSO_WM_TEMPLATE_INDEX" val="20216452"/>
  <p:tag name="KSO_WM_UNIT_LAYERLEVEL" val="1_1_1"/>
  <p:tag name="KSO_WM_TAG_VERSION" val="1.0"/>
  <p:tag name="KSO_WM_BEAUTIFY_FLAG" val="#wm#"/>
  <p:tag name="KSO_WM_DIAGRAM_GROUP_CODE" val="l1-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16452_1*l_h_i*1_2_2"/>
  <p:tag name="KSO_WM_TEMPLATE_CATEGORY" val="diagram"/>
  <p:tag name="KSO_WM_TEMPLATE_INDEX" val="20216452"/>
  <p:tag name="KSO_WM_UNIT_LAYERLEVEL" val="1_1_1"/>
  <p:tag name="KSO_WM_TAG_VERSION" val="1.0"/>
  <p:tag name="KSO_WM_BEAUTIFY_FLAG" val="#wm#"/>
  <p:tag name="KSO_WM_DIAGRAM_GROUP_CODE" val="l1-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16452_1*l_i*1_1"/>
  <p:tag name="KSO_WM_TEMPLATE_CATEGORY" val="diagram"/>
  <p:tag name="KSO_WM_TEMPLATE_INDEX" val="20216452"/>
  <p:tag name="KSO_WM_UNIT_LAYERLEVEL" val="1_1"/>
  <p:tag name="KSO_WM_TAG_VERSION" val="1.0"/>
  <p:tag name="KSO_WM_BEAUTIFY_FLAG" val="#wm#"/>
  <p:tag name="KSO_WM_DIAGRAM_GROUP_CODE" val="l1-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16452_1*l_h_i*1_1_1"/>
  <p:tag name="KSO_WM_TEMPLATE_CATEGORY" val="diagram"/>
  <p:tag name="KSO_WM_TEMPLATE_INDEX" val="20216452"/>
  <p:tag name="KSO_WM_UNIT_LAYERLEVEL" val="1_1_1"/>
  <p:tag name="KSO_WM_TAG_VERSION" val="1.0"/>
  <p:tag name="KSO_WM_BEAUTIFY_FLAG" val="#wm#"/>
  <p:tag name="KSO_WM_DIAGRAM_GROUP_CODE" val="l1-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16452_1*l_h_i*1_2_1"/>
  <p:tag name="KSO_WM_TEMPLATE_CATEGORY" val="diagram"/>
  <p:tag name="KSO_WM_TEMPLATE_INDEX" val="20216452"/>
  <p:tag name="KSO_WM_UNIT_LAYERLEVEL" val="1_1_1"/>
  <p:tag name="KSO_WM_TAG_VERSION" val="1.0"/>
  <p:tag name="KSO_WM_BEAUTIFY_FLAG" val="#wm#"/>
  <p:tag name="KSO_WM_DIAGRAM_GROUP_CODE" val="l1-1"/>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16452_1*l_h_f*1_2_1"/>
  <p:tag name="KSO_WM_TEMPLATE_CATEGORY" val="diagram"/>
  <p:tag name="KSO_WM_TEMPLATE_INDEX" val="20216452"/>
  <p:tag name="KSO_WM_UNIT_LAYERLEVEL" val="1_1_1"/>
  <p:tag name="KSO_WM_TAG_VERSION" val="1.0"/>
  <p:tag name="KSO_WM_BEAUTIFY_FLAG" val="#wm#"/>
  <p:tag name="KSO_WM_DIAGRAM_GROUP_CODE" val="l1-1"/>
</p:tagLst>
</file>

<file path=ppt/tags/tag51.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16452_1*l_h_a*1_2_1"/>
  <p:tag name="KSO_WM_TEMPLATE_CATEGORY" val="diagram"/>
  <p:tag name="KSO_WM_TEMPLATE_INDEX" val="20216452"/>
  <p:tag name="KSO_WM_UNIT_LAYERLEVEL" val="1_1_1"/>
  <p:tag name="KSO_WM_TAG_VERSION" val="1.0"/>
  <p:tag name="KSO_WM_BEAUTIFY_FLAG" val="#wm#"/>
  <p:tag name="KSO_WM_DIAGRAM_GROUP_CODE" val="l1-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16452_1*l_h_i*1_2_3"/>
  <p:tag name="KSO_WM_TEMPLATE_CATEGORY" val="diagram"/>
  <p:tag name="KSO_WM_TEMPLATE_INDEX" val="20216452"/>
  <p:tag name="KSO_WM_UNIT_LAYERLEVEL" val="1_1_1"/>
  <p:tag name="KSO_WM_TAG_VERSION" val="1.0"/>
  <p:tag name="KSO_WM_BEAUTIFY_FLAG" val="#wm#"/>
  <p:tag name="KSO_WM_DIAGRAM_GROUP_CODE" val="l1-1"/>
</p:tagLst>
</file>

<file path=ppt/tags/tag53.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16452_1*l_h_f*1_1_1"/>
  <p:tag name="KSO_WM_TEMPLATE_CATEGORY" val="diagram"/>
  <p:tag name="KSO_WM_TEMPLATE_INDEX" val="20216452"/>
  <p:tag name="KSO_WM_UNIT_LAYERLEVEL" val="1_1_1"/>
  <p:tag name="KSO_WM_TAG_VERSION" val="1.0"/>
  <p:tag name="KSO_WM_BEAUTIFY_FLAG" val="#wm#"/>
  <p:tag name="KSO_WM_DIAGRAM_GROUP_CODE" val="l1-1"/>
</p:tagLst>
</file>

<file path=ppt/tags/tag54.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16452_1*l_h_a*1_1_1"/>
  <p:tag name="KSO_WM_TEMPLATE_CATEGORY" val="diagram"/>
  <p:tag name="KSO_WM_TEMPLATE_INDEX" val="20216452"/>
  <p:tag name="KSO_WM_UNIT_LAYERLEVEL" val="1_1_1"/>
  <p:tag name="KSO_WM_TAG_VERSION" val="1.0"/>
  <p:tag name="KSO_WM_BEAUTIFY_FLAG" val="#wm#"/>
  <p:tag name="KSO_WM_DIAGRAM_GROUP_CODE" val="l1-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16452_1*l_h_i*1_1_3"/>
  <p:tag name="KSO_WM_TEMPLATE_CATEGORY" val="diagram"/>
  <p:tag name="KSO_WM_TEMPLATE_INDEX" val="20216452"/>
  <p:tag name="KSO_WM_UNIT_LAYERLEVEL" val="1_1_1"/>
  <p:tag name="KSO_WM_TAG_VERSION" val="1.0"/>
  <p:tag name="KSO_WM_BEAUTIFY_FLAG" val="#wm#"/>
  <p:tag name="KSO_WM_DIAGRAM_GROUP_CODE" val="l1-1"/>
</p:tagLst>
</file>

<file path=ppt/tags/tag56.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
  <p:tag name="KSO_WM_UNIT_ID" val="diagram160424_1*m_i*1_1"/>
  <p:tag name="KSO_WM_UNIT_CLEAR" val="1"/>
  <p:tag name="KSO_WM_UNIT_LAYERLEVEL" val="1_1"/>
  <p:tag name="KSO_WM_DIAGRAM_GROUP_CODE" val="m1-1"/>
</p:tagLst>
</file>

<file path=ppt/tags/tag57.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2"/>
  <p:tag name="KSO_WM_UNIT_ID" val="diagram160424_1*m_i*1_2"/>
  <p:tag name="KSO_WM_UNIT_CLEAR" val="1"/>
  <p:tag name="KSO_WM_UNIT_LAYERLEVEL" val="1_1"/>
  <p:tag name="KSO_WM_DIAGRAM_GROUP_CODE" val="m1-1"/>
</p:tagLst>
</file>

<file path=ppt/tags/tag58.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3"/>
  <p:tag name="KSO_WM_UNIT_ID" val="diagram160424_1*m_i*1_3"/>
  <p:tag name="KSO_WM_UNIT_CLEAR" val="1"/>
  <p:tag name="KSO_WM_UNIT_LAYERLEVEL" val="1_1"/>
  <p:tag name="KSO_WM_DIAGRAM_GROUP_CODE" val="m1-1"/>
</p:tagLst>
</file>

<file path=ppt/tags/tag59.xml><?xml version="1.0" encoding="utf-8"?>
<p:tagLst xmlns:p="http://schemas.openxmlformats.org/presentationml/2006/main">
  <p:tag name="KSO_WM_TAG_VERSION" val="1.0"/>
  <p:tag name="KSO_WM_BEAUTIFY_FLAG" val="#wm#"/>
  <p:tag name="KSO_WM_UNIT_TYPE" val="i"/>
  <p:tag name="KSO_WM_UNIT_ID" val="diagram160424_1*i*3"/>
  <p:tag name="KSO_WM_TEMPLATE_CATEGORY" val="diagram"/>
  <p:tag name="KSO_WM_TEMPLATE_INDEX" val="160424"/>
  <p:tag name="KSO_WM_UNIT_INDEX" val="3"/>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4"/>
  <p:tag name="KSO_WM_UNIT_ID" val="diagram160424_1*m_i*1_4"/>
  <p:tag name="KSO_WM_UNIT_CLEAR" val="1"/>
  <p:tag name="KSO_WM_UNIT_LAYERLEVEL" val="1_1"/>
  <p:tag name="KSO_WM_DIAGRAM_GROUP_CODE" val="m1-1"/>
</p:tagLst>
</file>

<file path=ppt/tags/tag61.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5"/>
  <p:tag name="KSO_WM_UNIT_ID" val="diagram160424_1*m_i*1_5"/>
  <p:tag name="KSO_WM_UNIT_CLEAR" val="1"/>
  <p:tag name="KSO_WM_UNIT_LAYERLEVEL" val="1_1"/>
  <p:tag name="KSO_WM_DIAGRAM_GROUP_CODE" val="m1-1"/>
</p:tagLst>
</file>

<file path=ppt/tags/tag62.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h_f"/>
  <p:tag name="KSO_WM_UNIT_INDEX" val="1_1_1"/>
  <p:tag name="KSO_WM_UNIT_ID" val="diagram160424_1*m_h_f*1_1_1"/>
  <p:tag name="KSO_WM_UNIT_CLEAR" val="1"/>
  <p:tag name="KSO_WM_UNIT_LAYERLEVEL" val="1_1_1"/>
  <p:tag name="KSO_WM_UNIT_VALUE" val="22"/>
  <p:tag name="KSO_WM_UNIT_HIGHLIGHT" val="0"/>
  <p:tag name="KSO_WM_UNIT_COMPATIBLE" val="0"/>
  <p:tag name="KSO_WM_UNIT_PRESET_TEXT_INDEX" val="4"/>
  <p:tag name="KSO_WM_UNIT_PRESET_TEXT_LEN" val="40"/>
  <p:tag name="KSO_WM_DIAGRAM_GROUP_CODE" val="m1-1"/>
</p:tagLst>
</file>

<file path=ppt/tags/tag63.xml><?xml version="1.0" encoding="utf-8"?>
<p:tagLst xmlns:p="http://schemas.openxmlformats.org/presentationml/2006/main">
  <p:tag name="KSO_WM_TAG_VERSION" val="1.0"/>
  <p:tag name="KSO_WM_BEAUTIFY_FLAG" val="#wm#"/>
  <p:tag name="KSO_WM_UNIT_TYPE" val="i"/>
  <p:tag name="KSO_WM_UNIT_ID" val="diagram160424_1*i*10"/>
  <p:tag name="KSO_WM_TEMPLATE_CATEGORY" val="diagram"/>
  <p:tag name="KSO_WM_TEMPLATE_INDEX" val="160424"/>
  <p:tag name="KSO_WM_UNIT_INDEX" val="10"/>
</p:tagLst>
</file>

<file path=ppt/tags/tag64.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6"/>
  <p:tag name="KSO_WM_UNIT_ID" val="diagram160424_1*m_i*1_6"/>
  <p:tag name="KSO_WM_UNIT_CLEAR" val="1"/>
  <p:tag name="KSO_WM_UNIT_LAYERLEVEL" val="1_1"/>
  <p:tag name="KSO_WM_DIAGRAM_GROUP_CODE" val="m1-1"/>
</p:tagLst>
</file>

<file path=ppt/tags/tag65.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7"/>
  <p:tag name="KSO_WM_UNIT_ID" val="diagram160424_1*m_i*1_7"/>
  <p:tag name="KSO_WM_UNIT_CLEAR" val="1"/>
  <p:tag name="KSO_WM_UNIT_LAYERLEVEL" val="1_1"/>
  <p:tag name="KSO_WM_DIAGRAM_GROUP_CODE" val="m1-1"/>
</p:tagLst>
</file>

<file path=ppt/tags/tag66.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h_f"/>
  <p:tag name="KSO_WM_UNIT_INDEX" val="1_3_1"/>
  <p:tag name="KSO_WM_UNIT_ID" val="diagram160424_1*m_h_f*1_3_1"/>
  <p:tag name="KSO_WM_UNIT_CLEAR" val="1"/>
  <p:tag name="KSO_WM_UNIT_LAYERLEVEL" val="1_1_1"/>
  <p:tag name="KSO_WM_UNIT_VALUE" val="22"/>
  <p:tag name="KSO_WM_UNIT_HIGHLIGHT" val="0"/>
  <p:tag name="KSO_WM_UNIT_COMPATIBLE" val="0"/>
  <p:tag name="KSO_WM_UNIT_PRESET_TEXT_INDEX" val="4"/>
  <p:tag name="KSO_WM_UNIT_PRESET_TEXT_LEN" val="40"/>
  <p:tag name="KSO_WM_DIAGRAM_GROUP_CODE" val="m1-1"/>
</p:tagLst>
</file>

<file path=ppt/tags/tag67.xml><?xml version="1.0" encoding="utf-8"?>
<p:tagLst xmlns:p="http://schemas.openxmlformats.org/presentationml/2006/main">
  <p:tag name="KSO_WM_TAG_VERSION" val="1.0"/>
  <p:tag name="KSO_WM_BEAUTIFY_FLAG" val="#wm#"/>
  <p:tag name="KSO_WM_UNIT_TYPE" val="i"/>
  <p:tag name="KSO_WM_UNIT_ID" val="diagram160424_1*i*17"/>
  <p:tag name="KSO_WM_TEMPLATE_CATEGORY" val="diagram"/>
  <p:tag name="KSO_WM_TEMPLATE_INDEX" val="160424"/>
  <p:tag name="KSO_WM_UNIT_INDEX" val="17"/>
</p:tagLst>
</file>

<file path=ppt/tags/tag68.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8"/>
  <p:tag name="KSO_WM_UNIT_ID" val="diagram160424_1*m_i*1_8"/>
  <p:tag name="KSO_WM_UNIT_CLEAR" val="1"/>
  <p:tag name="KSO_WM_UNIT_LAYERLEVEL" val="1_1"/>
  <p:tag name="KSO_WM_DIAGRAM_GROUP_CODE" val="m1-1"/>
</p:tagLst>
</file>

<file path=ppt/tags/tag69.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9"/>
  <p:tag name="KSO_WM_UNIT_ID" val="diagram160424_1*m_i*1_9"/>
  <p:tag name="KSO_WM_UNIT_CLEAR" val="1"/>
  <p:tag name="KSO_WM_UNIT_LAYERLEVEL" val="1_1"/>
  <p:tag name="KSO_WM_DIAGRAM_GROUP_CODE" val="m1-1"/>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h_f"/>
  <p:tag name="KSO_WM_UNIT_INDEX" val="1_2_1"/>
  <p:tag name="KSO_WM_UNIT_ID" val="diagram160424_1*m_h_f*1_2_1"/>
  <p:tag name="KSO_WM_UNIT_CLEAR" val="1"/>
  <p:tag name="KSO_WM_UNIT_LAYERLEVEL" val="1_1_1"/>
  <p:tag name="KSO_WM_UNIT_VALUE" val="22"/>
  <p:tag name="KSO_WM_UNIT_HIGHLIGHT" val="0"/>
  <p:tag name="KSO_WM_UNIT_COMPATIBLE" val="0"/>
  <p:tag name="KSO_WM_UNIT_PRESET_TEXT_INDEX" val="4"/>
  <p:tag name="KSO_WM_UNIT_PRESET_TEXT_LEN" val="40"/>
  <p:tag name="KSO_WM_DIAGRAM_GROUP_CODE" val="m1-1"/>
</p:tagLst>
</file>

<file path=ppt/tags/tag71.xml><?xml version="1.0" encoding="utf-8"?>
<p:tagLst xmlns:p="http://schemas.openxmlformats.org/presentationml/2006/main">
  <p:tag name="KSO_WM_TAG_VERSION" val="1.0"/>
  <p:tag name="KSO_WM_BEAUTIFY_FLAG" val="#wm#"/>
  <p:tag name="KSO_WM_UNIT_TYPE" val="i"/>
  <p:tag name="KSO_WM_UNIT_ID" val="diagram160424_1*i*24"/>
  <p:tag name="KSO_WM_TEMPLATE_CATEGORY" val="diagram"/>
  <p:tag name="KSO_WM_TEMPLATE_INDEX" val="160424"/>
  <p:tag name="KSO_WM_UNIT_INDEX" val="24"/>
</p:tagLst>
</file>

<file path=ppt/tags/tag72.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0"/>
  <p:tag name="KSO_WM_UNIT_ID" val="diagram160424_1*m_i*1_10"/>
  <p:tag name="KSO_WM_UNIT_CLEAR" val="1"/>
  <p:tag name="KSO_WM_UNIT_LAYERLEVEL" val="1_1"/>
  <p:tag name="KSO_WM_DIAGRAM_GROUP_CODE" val="m1-1"/>
</p:tagLst>
</file>

<file path=ppt/tags/tag73.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1"/>
  <p:tag name="KSO_WM_UNIT_ID" val="diagram160424_1*m_i*1_11"/>
  <p:tag name="KSO_WM_UNIT_CLEAR" val="1"/>
  <p:tag name="KSO_WM_UNIT_LAYERLEVEL" val="1_1"/>
  <p:tag name="KSO_WM_DIAGRAM_GROUP_CODE" val="m1-1"/>
</p:tagLst>
</file>

<file path=ppt/tags/tag74.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h_f"/>
  <p:tag name="KSO_WM_UNIT_INDEX" val="1_4_1"/>
  <p:tag name="KSO_WM_UNIT_ID" val="diagram160424_1*m_h_f*1_4_1"/>
  <p:tag name="KSO_WM_UNIT_CLEAR" val="1"/>
  <p:tag name="KSO_WM_UNIT_LAYERLEVEL" val="1_1_1"/>
  <p:tag name="KSO_WM_UNIT_VALUE" val="22"/>
  <p:tag name="KSO_WM_UNIT_HIGHLIGHT" val="0"/>
  <p:tag name="KSO_WM_UNIT_COMPATIBLE" val="0"/>
  <p:tag name="KSO_WM_UNIT_PRESET_TEXT_INDEX" val="4"/>
  <p:tag name="KSO_WM_UNIT_PRESET_TEXT_LEN" val="40"/>
  <p:tag name="KSO_WM_DIAGRAM_GROUP_CODE" val="m1-1"/>
</p:tagLst>
</file>

<file path=ppt/tags/tag75.xml><?xml version="1.0" encoding="utf-8"?>
<p:tagLst xmlns:p="http://schemas.openxmlformats.org/presentationml/2006/main">
  <p:tag name="KSO_WM_TEMPLATE_CATEGORY" val="diagram"/>
  <p:tag name="KSO_WM_TEMPLATE_INDEX" val="160424"/>
  <p:tag name="KSO_WM_TAG_VERSION" val="1.0"/>
  <p:tag name="KSO_WM_BEAUTIFY_FLAG" val="#wm#"/>
  <p:tag name="KSO_WM_UNIT_RELATE_UNITID" val="256*m*1"/>
  <p:tag name="KSO_WM_UNIT_TYPE" val="a"/>
  <p:tag name="KSO_WM_UNIT_INDEX" val="1"/>
  <p:tag name="KSO_WM_UNIT_ID" val="diagram160424_1*a*1"/>
  <p:tag name="KSO_WM_UNIT_CLEAR" val="1"/>
  <p:tag name="KSO_WM_UNIT_LAYERLEVEL" val="1"/>
  <p:tag name="KSO_WM_UNIT_VALUE" val="23"/>
  <p:tag name="KSO_WM_UNIT_ISCONTENTSTITLE" val="0"/>
  <p:tag name="KSO_WM_UNIT_HIGHLIGHT" val="0"/>
  <p:tag name="KSO_WM_UNIT_COMPATIBLE" val="0"/>
  <p:tag name="KSO_WM_UNIT_PRESET_TEXT_INDEX" val="3"/>
  <p:tag name="KSO_WM_UNIT_PRESET_TEXT_LEN" val="17"/>
</p:tagLst>
</file>

<file path=ppt/tags/tag76.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2"/>
  <p:tag name="KSO_WM_UNIT_ID" val="diagram160424_1*m_i*1_12"/>
  <p:tag name="KSO_WM_UNIT_CLEAR" val="1"/>
  <p:tag name="KSO_WM_UNIT_LAYERLEVEL" val="1_1"/>
  <p:tag name="KSO_WM_DIAGRAM_GROUP_CODE" val="m1-1"/>
</p:tagLst>
</file>

<file path=ppt/tags/tag77.xml><?xml version="1.0" encoding="utf-8"?>
<p:tagLst xmlns:p="http://schemas.openxmlformats.org/presentationml/2006/main">
  <p:tag name="KSO_WM_TAG_VERSION" val="1.0"/>
  <p:tag name="KSO_WM_BEAUTIFY_FLAG" val="#wm#"/>
  <p:tag name="KSO_WM_UNIT_TYPE" val="i"/>
  <p:tag name="KSO_WM_UNIT_ID" val="diagram160424_1*i*33"/>
  <p:tag name="KSO_WM_TEMPLATE_CATEGORY" val="diagram"/>
  <p:tag name="KSO_WM_TEMPLATE_INDEX" val="160424"/>
  <p:tag name="KSO_WM_UNIT_INDEX" val="33"/>
</p:tagLst>
</file>

<file path=ppt/tags/tag78.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3"/>
  <p:tag name="KSO_WM_UNIT_ID" val="diagram160424_1*m_i*1_13"/>
  <p:tag name="KSO_WM_UNIT_CLEAR" val="1"/>
  <p:tag name="KSO_WM_UNIT_LAYERLEVEL" val="1_1"/>
  <p:tag name="KSO_WM_DIAGRAM_GROUP_CODE" val="m1-1"/>
</p:tagLst>
</file>

<file path=ppt/tags/tag79.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4"/>
  <p:tag name="KSO_WM_UNIT_ID" val="diagram160424_1*m_i*1_14"/>
  <p:tag name="KSO_WM_UNIT_CLEAR" val="1"/>
  <p:tag name="KSO_WM_UNIT_LAYERLEVEL" val="1_1"/>
  <p:tag name="KSO_WM_DIAGRAM_GROUP_CODE" val="m1-1"/>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h_f"/>
  <p:tag name="KSO_WM_UNIT_INDEX" val="1_5_1"/>
  <p:tag name="KSO_WM_UNIT_ID" val="diagram160424_1*m_h_f*1_5_1"/>
  <p:tag name="KSO_WM_UNIT_CLEAR" val="1"/>
  <p:tag name="KSO_WM_UNIT_LAYERLEVEL" val="1_1_1"/>
  <p:tag name="KSO_WM_UNIT_VALUE" val="22"/>
  <p:tag name="KSO_WM_UNIT_HIGHLIGHT" val="0"/>
  <p:tag name="KSO_WM_UNIT_COMPATIBLE" val="0"/>
  <p:tag name="KSO_WM_UNIT_PRESET_TEXT_INDEX" val="4"/>
  <p:tag name="KSO_WM_UNIT_PRESET_TEXT_LEN" val="40"/>
  <p:tag name="KSO_WM_DIAGRAM_GROUP_CODE" val="m1-1"/>
</p:tagLst>
</file>

<file path=ppt/tags/tag81.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5"/>
  <p:tag name="KSO_WM_UNIT_ID" val="diagram160424_1*m_i*1_15"/>
  <p:tag name="KSO_WM_UNIT_CLEAR" val="1"/>
  <p:tag name="KSO_WM_UNIT_LAYERLEVEL" val="1_1"/>
  <p:tag name="KSO_WM_DIAGRAM_GROUP_CODE" val="m1-1"/>
</p:tagLst>
</file>

<file path=ppt/tags/tag82.xml><?xml version="1.0" encoding="utf-8"?>
<p:tagLst xmlns:p="http://schemas.openxmlformats.org/presentationml/2006/main">
  <p:tag name="KSO_WM_TAG_VERSION" val="1.0"/>
  <p:tag name="KSO_WM_BEAUTIFY_FLAG" val="#wm#"/>
  <p:tag name="KSO_WM_UNIT_TYPE" val="i"/>
  <p:tag name="KSO_WM_UNIT_ID" val="diagram160424_1*i*41"/>
  <p:tag name="KSO_WM_TEMPLATE_CATEGORY" val="diagram"/>
  <p:tag name="KSO_WM_TEMPLATE_INDEX" val="160424"/>
  <p:tag name="KSO_WM_UNIT_INDEX" val="41"/>
</p:tagLst>
</file>

<file path=ppt/tags/tag83.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6"/>
  <p:tag name="KSO_WM_UNIT_ID" val="diagram160424_1*m_i*1_16"/>
  <p:tag name="KSO_WM_UNIT_CLEAR" val="1"/>
  <p:tag name="KSO_WM_UNIT_LAYERLEVEL" val="1_1"/>
  <p:tag name="KSO_WM_DIAGRAM_GROUP_CODE" val="m1-1"/>
</p:tagLst>
</file>

<file path=ppt/tags/tag84.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i"/>
  <p:tag name="KSO_WM_UNIT_INDEX" val="1_17"/>
  <p:tag name="KSO_WM_UNIT_ID" val="diagram160424_1*m_i*1_17"/>
  <p:tag name="KSO_WM_UNIT_CLEAR" val="1"/>
  <p:tag name="KSO_WM_UNIT_LAYERLEVEL" val="1_1"/>
  <p:tag name="KSO_WM_DIAGRAM_GROUP_CODE" val="m1-1"/>
</p:tagLst>
</file>

<file path=ppt/tags/tag85.xml><?xml version="1.0" encoding="utf-8"?>
<p:tagLst xmlns:p="http://schemas.openxmlformats.org/presentationml/2006/main">
  <p:tag name="KSO_WM_TEMPLATE_CATEGORY" val="diagram"/>
  <p:tag name="KSO_WM_TEMPLATE_INDEX" val="160424"/>
  <p:tag name="KSO_WM_TAG_VERSION" val="1.0"/>
  <p:tag name="KSO_WM_BEAUTIFY_FLAG" val="#wm#"/>
  <p:tag name="KSO_WM_UNIT_TYPE" val="m_h_f"/>
  <p:tag name="KSO_WM_UNIT_INDEX" val="1_6_1"/>
  <p:tag name="KSO_WM_UNIT_ID" val="diagram160424_1*m_h_f*1_6_1"/>
  <p:tag name="KSO_WM_UNIT_CLEAR" val="1"/>
  <p:tag name="KSO_WM_UNIT_LAYERLEVEL" val="1_1_1"/>
  <p:tag name="KSO_WM_UNIT_VALUE" val="22"/>
  <p:tag name="KSO_WM_UNIT_HIGHLIGHT" val="0"/>
  <p:tag name="KSO_WM_UNIT_COMPATIBLE" val="0"/>
  <p:tag name="KSO_WM_UNIT_PRESET_TEXT_INDEX" val="4"/>
  <p:tag name="KSO_WM_UNIT_PRESET_TEXT_LEN" val="40"/>
  <p:tag name="KSO_WM_DIAGRAM_GROUP_CODE" val="m1-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i*1_1"/>
  <p:tag name="KSO_WM_TEMPLATE_CATEGORY" val="diagram"/>
  <p:tag name="KSO_WM_TEMPLATE_INDEX" val="20216421"/>
  <p:tag name="KSO_WM_UNIT_LAYERLEVEL" val="1_1"/>
  <p:tag name="KSO_WM_TAG_VERSION" val="1.0"/>
  <p:tag name="KSO_WM_BEAUTIFY_FLAG" val="#wm#"/>
  <p:tag name="KSO_WM_DIAGRAM_GROUP_CODE" val="l1-1"/>
  <p:tag name="KSO_WM_UNIT_TYPE" val="l_i"/>
  <p:tag name="KSO_WM_UNIT_INDEX" val="1_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i*1_2"/>
  <p:tag name="KSO_WM_TEMPLATE_CATEGORY" val="diagram"/>
  <p:tag name="KSO_WM_TEMPLATE_INDEX" val="20216421"/>
  <p:tag name="KSO_WM_UNIT_LAYERLEVEL" val="1_1"/>
  <p:tag name="KSO_WM_TAG_VERSION" val="1.0"/>
  <p:tag name="KSO_WM_BEAUTIFY_FLAG" val="#wm#"/>
  <p:tag name="KSO_WM_DIAGRAM_GROUP_CODE" val="l1-1"/>
  <p:tag name="KSO_WM_UNIT_TYPE" val="l_i"/>
  <p:tag name="KSO_WM_UNIT_INDEX" val="1_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i*1_3"/>
  <p:tag name="KSO_WM_TEMPLATE_CATEGORY" val="diagram"/>
  <p:tag name="KSO_WM_TEMPLATE_INDEX" val="20216421"/>
  <p:tag name="KSO_WM_UNIT_LAYERLEVEL" val="1_1"/>
  <p:tag name="KSO_WM_TAG_VERSION" val="1.0"/>
  <p:tag name="KSO_WM_BEAUTIFY_FLAG" val="#wm#"/>
  <p:tag name="KSO_WM_DIAGRAM_GROUP_CODE" val="l1-1"/>
  <p:tag name="KSO_WM_UNIT_TYPE" val="l_i"/>
  <p:tag name="KSO_WM_UNIT_INDEX" val="1_3"/>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i*1_4"/>
  <p:tag name="KSO_WM_TEMPLATE_CATEGORY" val="diagram"/>
  <p:tag name="KSO_WM_TEMPLATE_INDEX" val="20216421"/>
  <p:tag name="KSO_WM_UNIT_LAYERLEVEL" val="1_1"/>
  <p:tag name="KSO_WM_TAG_VERSION" val="1.0"/>
  <p:tag name="KSO_WM_BEAUTIFY_FLAG" val="#wm#"/>
  <p:tag name="KSO_WM_DIAGRAM_GROUP_CODE" val="l1-1"/>
  <p:tag name="KSO_WM_UNIT_TYPE" val="l_i"/>
  <p:tag name="KSO_WM_UNIT_INDEX" val="1_4"/>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i*1_5"/>
  <p:tag name="KSO_WM_TEMPLATE_CATEGORY" val="diagram"/>
  <p:tag name="KSO_WM_TEMPLATE_INDEX" val="20216421"/>
  <p:tag name="KSO_WM_UNIT_LAYERLEVEL" val="1_1"/>
  <p:tag name="KSO_WM_TAG_VERSION" val="1.0"/>
  <p:tag name="KSO_WM_BEAUTIFY_FLAG" val="#wm#"/>
  <p:tag name="KSO_WM_DIAGRAM_GROUP_CODE" val="l1-1"/>
  <p:tag name="KSO_WM_UNIT_TYPE" val="l_i"/>
  <p:tag name="KSO_WM_UNIT_INDEX" val="1_5"/>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i*1_1_1"/>
  <p:tag name="KSO_WM_TEMPLATE_CATEGORY" val="diagram"/>
  <p:tag name="KSO_WM_TEMPLATE_INDEX" val="20216421"/>
  <p:tag name="KSO_WM_UNIT_LAYERLEVEL" val="1_1_1"/>
  <p:tag name="KSO_WM_TAG_VERSION" val="1.0"/>
  <p:tag name="KSO_WM_BEAUTIFY_FLAG" val="#wm#"/>
  <p:tag name="KSO_WM_DIAGRAM_GROUP_CODE" val="l1-1"/>
  <p:tag name="KSO_WM_UNIT_TYPE" val="l_h_i"/>
  <p:tag name="KSO_WM_UNIT_INDEX" val="1_1_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f*1_1_1"/>
  <p:tag name="KSO_WM_TEMPLATE_CATEGORY" val="diagram"/>
  <p:tag name="KSO_WM_TEMPLATE_INDEX" val="20216421"/>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1_1"/>
  <p:tag name="KSO_WM_UNIT_PRESET_TEXT" val="单击此处添加文本具体内容，简明描述您的观点。"/>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a*1_1_1"/>
  <p:tag name="KSO_WM_TEMPLATE_CATEGORY" val="diagram"/>
  <p:tag name="KSO_WM_TEMPLATE_INDEX" val="20216421"/>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UNIT_PRESET_TEXT" val="此处输入标题"/>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i*1_3_1"/>
  <p:tag name="KSO_WM_TEMPLATE_CATEGORY" val="diagram"/>
  <p:tag name="KSO_WM_TEMPLATE_INDEX" val="20216421"/>
  <p:tag name="KSO_WM_UNIT_LAYERLEVEL" val="1_1_1"/>
  <p:tag name="KSO_WM_TAG_VERSION" val="1.0"/>
  <p:tag name="KSO_WM_BEAUTIFY_FLAG" val="#wm#"/>
  <p:tag name="KSO_WM_DIAGRAM_GROUP_CODE" val="l1-1"/>
  <p:tag name="KSO_WM_UNIT_TYPE" val="l_h_i"/>
  <p:tag name="KSO_WM_UNIT_INDEX" val="1_3_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f*1_3_1"/>
  <p:tag name="KSO_WM_TEMPLATE_CATEGORY" val="diagram"/>
  <p:tag name="KSO_WM_TEMPLATE_INDEX" val="20216421"/>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3_1"/>
  <p:tag name="KSO_WM_UNIT_PRESET_TEXT" val="单击此处添加文本具体内容，简明描述您的观点。"/>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a*1_3_1"/>
  <p:tag name="KSO_WM_TEMPLATE_CATEGORY" val="diagram"/>
  <p:tag name="KSO_WM_TEMPLATE_INDEX" val="20216421"/>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3_1"/>
  <p:tag name="KSO_WM_UNIT_PRESET_TEXT" val="此处输入标题"/>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i*1_2_1"/>
  <p:tag name="KSO_WM_TEMPLATE_CATEGORY" val="diagram"/>
  <p:tag name="KSO_WM_TEMPLATE_INDEX" val="20216421"/>
  <p:tag name="KSO_WM_UNIT_LAYERLEVEL" val="1_1_1"/>
  <p:tag name="KSO_WM_TAG_VERSION" val="1.0"/>
  <p:tag name="KSO_WM_BEAUTIFY_FLAG" val="#wm#"/>
  <p:tag name="KSO_WM_DIAGRAM_GROUP_CODE" val="l1-1"/>
  <p:tag name="KSO_WM_UNIT_TYPE" val="l_h_i"/>
  <p:tag name="KSO_WM_UNIT_INDEX" val="1_2_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f*1_2_1"/>
  <p:tag name="KSO_WM_TEMPLATE_CATEGORY" val="diagram"/>
  <p:tag name="KSO_WM_TEMPLATE_INDEX" val="20216421"/>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2_1"/>
  <p:tag name="KSO_WM_UNIT_PRESET_TEXT" val="单击此处添加文本具体内容，简明描述您的观点。"/>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21_2*l_h_a*1_2_1"/>
  <p:tag name="KSO_WM_TEMPLATE_CATEGORY" val="diagram"/>
  <p:tag name="KSO_WM_TEMPLATE_INDEX" val="20216421"/>
  <p:tag name="KSO_WM_UNIT_LAYERLEVEL" val="1_1_1"/>
  <p:tag name="KSO_WM_TAG_VERSION" val="1.0"/>
  <p:tag name="KSO_WM_BEAUTIFY_FLAG" val="#wm#"/>
  <p:tag name="KSO_WM_UNIT_ISCONTENTSTITLE" val="0"/>
  <p:tag name="KSO_WM_UNIT_ISNUMDGMTITLE" val="0"/>
  <p:tag name="KSO_WM_UNIT_NOCLEAR" val="0"/>
  <p:tag name="KSO_WM_DIAGRAM_GROUP_CODE" val="l1-1"/>
  <p:tag name="KSO_WM_UNIT_TYPE" val="l_h_a"/>
  <p:tag name="KSO_WM_UNIT_INDEX" val="1_2_1"/>
  <p:tag name="KSO_WM_UNIT_PRESET_TEXT" val="此处输入标题"/>
</p:tagLst>
</file>

<file path=ppt/theme/theme1.xml><?xml version="1.0" encoding="utf-8"?>
<a:theme xmlns:a="http://schemas.openxmlformats.org/drawingml/2006/main" name="OfficePLUS 主题">
  <a:themeElements>
    <a:clrScheme name="A05-水蓝色">
      <a:dk1>
        <a:srgbClr val="1B1B1B"/>
      </a:dk1>
      <a:lt1>
        <a:srgbClr val="FFFFFF"/>
      </a:lt1>
      <a:dk2>
        <a:srgbClr val="243444"/>
      </a:dk2>
      <a:lt2>
        <a:srgbClr val="FFFFFF"/>
      </a:lt2>
      <a:accent1>
        <a:srgbClr val="05C4F1"/>
      </a:accent1>
      <a:accent2>
        <a:srgbClr val="00A2BD"/>
      </a:accent2>
      <a:accent3>
        <a:srgbClr val="05C4F1"/>
      </a:accent3>
      <a:accent4>
        <a:srgbClr val="00A2BD"/>
      </a:accent4>
      <a:accent5>
        <a:srgbClr val="05C4F1"/>
      </a:accent5>
      <a:accent6>
        <a:srgbClr val="00A2BD"/>
      </a:accent6>
      <a:hlink>
        <a:srgbClr val="F33B48"/>
      </a:hlink>
      <a:folHlink>
        <a:srgbClr val="FFC000"/>
      </a:folHlink>
    </a:clrScheme>
    <a:fontScheme name="微软Office模板">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19.xml"/></Relationships>
</file>

<file path=customXml/item1.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T a x C a t c h A l l   x m l n s = " 9 7 9 3 4 b 4 b - e b a 6 - 4 8 6 d - b f c 1 - 4 b 8 e 3 f e 3 9 0 9 2 "   x s i : n i l = " t r u e " / > < _ i p _ U n i f i e d C o m p l i a n c e P o l i c y P r o p e r t i e s   x m l n s = " h t t p : / / s c h e m a s . m i c r o s o f t . c o m / s h a r e p o i n t / v 3 "   x s i : n i l = " t r u e " / > < l c f 7 6 f 1 5 5 c e d 4 d d c b 4 0 9 7 1 3 4 f f 3 c 3 3 2 f   x m l n s = " 0 a 5 c 0 d e a - e 5 d 7 - 4 2 2 8 - 9 2 5 6 - 3 7 9 3 b b 4 2 f a a 5 " > < T e r m s   x m l n s = " h t t p : / / s c h e m a s . m i c r o s o f t . c o m / o f f i c e / i n f o p a t h / 2 0 0 7 / P a r t n e r C o n t r o l s " > < / T e r m s > < / l c f 7 6 f 1 5 5 c e d 4 d d c b 4 0 9 7 1 3 4 f f 3 c 3 3 2 f > < O n e N o t e F l u i d _ F i l e O r d e r   x m l n s = " 0 a 5 c 0 d e a - e 5 d 7 - 4 2 2 8 - 9 2 5 6 - 3 7 9 3 b b 4 2 f a a 5 " 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D 1 4 4 3 A 8 E F 6 2 D E 4 4 4 B 1 F F 0 7 9 1 7 E 2 2 E F 7 2 "   m a : c o n t e n t T y p e V e r s i o n = " 1 7 "   m a : c o n t e n t T y p e D e s c r i p t i o n = " C r e a t e   a   n e w   d o c u m e n t . "   m a : c o n t e n t T y p e S c o p e = " "   m a : v e r s i o n I D = " a e 8 0 9 6 2 6 c 8 a b f 5 6 8 b 6 a 4 1 5 2 2 6 a f 2 1 c e d "   x m l n s : c t = " h t t p : / / s c h e m a s . m i c r o s o f t . c o m / o f f i c e / 2 0 0 6 / m e t a d a t a / c o n t e n t T y p e "   x m l n s : m a = " h t t p : / / s c h e m a s . m i c r o s o f t . c o m / o f f i c e / 2 0 0 6 / m e t a d a t a / p r o p e r t i e s / m e t a A t t r i b u t e s " >  
 < x s d : s c h e m a   t a r g e t N a m e s p a c e = " h t t p : / / s c h e m a s . m i c r o s o f t . c o m / o f f i c e / 2 0 0 6 / m e t a d a t a / p r o p e r t i e s "   m a : r o o t = " t r u e "   m a : f i e l d s I D = " 1 f f e 3 d b 4 c 8 c 9 7 a 2 4 d a 9 8 b 2 b 5 f 9 6 3 e c 2 8 "   n s 1 : _ = " "   n s 2 : _ = " "   n s 3 : _ = " "   x m l n s : x s d = " h t t p : / / w w w . w 3 . o r g / 2 0 0 1 / X M L S c h e m a "   x m l n s : x s = " h t t p : / / w w w . w 3 . o r g / 2 0 0 1 / X M L S c h e m a "   x m l n s : p = " h t t p : / / s c h e m a s . m i c r o s o f t . c o m / o f f i c e / 2 0 0 6 / m e t a d a t a / p r o p e r t i e s "   x m l n s : n s 1 = " h t t p : / / s c h e m a s . m i c r o s o f t . c o m / s h a r e p o i n t / v 3 "   x m l n s : n s 2 = " 0 a 5 c 0 d e a - e 5 d 7 - 4 2 2 8 - 9 2 5 6 - 3 7 9 3 b b 4 2 f a a 5 "   x m l n s : n s 3 = " 9 7 9 3 4 b 4 b - e b a 6 - 4 8 6 d - b f c 1 - 4 b 8 e 3 f e 3 9 0 9 2 " >  
 < x s d : i m p o r t   n a m e s p a c e = " h t t p : / / s c h e m a s . m i c r o s o f t . c o m / s h a r e p o i n t / v 3 " / >  
 < x s d : i m p o r t   n a m e s p a c e = " 0 a 5 c 0 d e a - e 5 d 7 - 4 2 2 8 - 9 2 5 6 - 3 7 9 3 b b 4 2 f a a 5 " / >  
 < x s d : i m p o r t   n a m e s p a c e = " 9 7 9 3 4 b 4 b - e b a 6 - 4 8 6 d - b f c 1 - 4 b 8 e 3 f e 3 9 0 9 2 " / >  
 < x s d : e l e m e n t   n a m e = " p r o p e r t i e s " >  
 < x s d : c o m p l e x T y p e >  
 < x s d : s e q u e n c e >  
 < x s d : e l e m e n t   n a m e = " d o c u m e n t M a n a g e m e n t " >  
 < x s d : c o m p l e x T y p e >  
 < x s d : a l l >  
 < x s d : e l e m e n t   r e f = " n s 2 : O n e N o t e F l u i d _ F i l e O r d e r "   m i n O c c u r s = " 0 " / >  
 < x s d : e l e m e n t   r e f = " n s 2 : M e d i a S e r v i c e M e t a d a t a "   m i n O c c u r s = " 0 " / >  
 < x s d : e l e m e n t   r e f = " n s 2 : M e d i a S e r v i c e F a s t M e t a d a t a "   m i n O c c u r s = " 0 " / >  
 < x s d : e l e m e n t   r e f = " n s 2 : M e d i a S e r v i c e D a t e T a k e n "   m i n O c c u r s = " 0 " / >  
 < x s d : e l e m e n t   r e f = " n s 2 : M e d i a L e n g t h I n S e c o n d s "   m i n O c c u r s = " 0 " / >  
 < x s d : e l e m e n t   r e f = " n s 3 : S h a r e d W i t h U s e r s "   m i n O c c u r s = " 0 " / >  
 < x s d : e l e m e n t   r e f = " n s 3 : S h a r e d W i t h D e t a i l s "   m i n O c c u r s = " 0 " / >  
 < x s d : e l e m e n t   r e f = " n s 2 : M e d i a S e r v i c e A u t o K e y P o i n t s "   m i n O c c u r s = " 0 " / >  
 < x s d : e l e m e n t   r e f = " n s 2 : M e d i a S e r v i c e K e y P o i n t s "   m i n O c c u r s = " 0 " / >  
 < x s d : e l e m e n t   r e f = " n s 2 : l c f 7 6 f 1 5 5 c e d 4 d d c b 4 0 9 7 1 3 4 f f 3 c 3 3 2 f "   m i n O c c u r s = " 0 " / >  
 < x s d : e l e m e n t   r e f = " n s 3 : T a x C a t c h A l l "   m i n O c c u r s = " 0 " / >  
 < x s d : e l e m e n t   r e f = " n s 2 : M e d i a S e r v i c e O C R "   m i n O c c u r s = " 0 " / >  
 < x s d : e l e m e n t   r e f = " n s 2 : M e d i a S e r v i c e G e n e r a t i o n T i m e "   m i n O c c u r s = " 0 " / >  
 < x s d : e l e m e n t   r e f = " n s 2 : M e d i a S e r v i c e E v e n t H a s h C o d e "   m i n O c c u r s = " 0 " / >  
 < x s d : e l e m e n t   r e f = " n s 1 : _ i p _ U n i f i e d C o m p l i a n c e P o l i c y P r o p e r t i e s "   m i n O c c u r s = " 0 " / >  
 < x s d : e l e m e n t   r e f = " n s 1 : _ i p _ U n i f i e d C o m p l i a n c e P o l i c y U I A c t i o n " 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3 "   n i l l a b l e = " t r u e "   m a : d i s p l a y N a m e = " U n i f i e d   C o m p l i a n c e   P o l i c y   P r o p e r t i e s "   m a : h i d d e n = " t r u e "   m a : i n t e r n a l N a m e = " _ i p _ U n i f i e d C o m p l i a n c e P o l i c y P r o p e r t i e s " >  
 < x s d : s i m p l e T y p e >  
 < x s d : r e s t r i c t i o n   b a s e = " d m s : N o t e " / >  
 < / x s d : s i m p l e T y p e >  
 < / x s d : e l e m e n t >  
 < x s d : e l e m e n t   n a m e = " _ i p _ U n i f i e d C o m p l i a n c e P o l i c y U I A c t i o n "   m a : i n d e x = " 2 4 "   n i l l a b l e = " t r u e "   m a : d i s p l a y N a m e = " U n i f i e d   C o m p l i a n c e   P o l i c y   U I   A c t i o n "   m a : h i d d e n = " t r u e "   m a : i n t e r n a l N a m e = " _ i p _ U n i f i e d C o m p l i a n c e P o l i c y U I A c t i o n " >  
 < x s d : s i m p l e T y p e >  
 < x s d : r e s t r i c t i o n   b a s e = " d m s : T e x t " / >  
 < / x s d : s i m p l e T y p e >  
 < / x s d : e l e m e n t >  
 < / x s d : s c h e m a >  
 < x s d : s c h e m a   t a r g e t N a m e s p a c e = " 0 a 5 c 0 d e a - e 5 d 7 - 4 2 2 8 - 9 2 5 6 - 3 7 9 3 b b 4 2 f a 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O n e N o t e F l u i d _ F i l e O r d e r "   m a : i n d e x = " 8 "   n i l l a b l e = " t r u e "   m a : d i s p l a y N a m e = " O n e N o t e F l u i d _ F i l e O r d e r "   m a : i n t e r n a l N a m e = " O n e N o t e F l u i d _ F i l e O r d e r " >  
 < x s d : s i m p l e T y p e >  
 < x s d : r e s t r i c t i o n   b a s e = " d m s : T e x t " >  
 < x s d : m a x L e n g t h   v a l u e = " 2 5 5 " / >  
 < / x s d : r e s t r i c t i o n >  
 < / x s d : s i m p l e T y p e >  
 < / x s d : e l e m e n t >  
 < x s d : e l e m e n t   n a m e = " M e d i a S e r v i c e M e t a d a t a "   m a : i n d e x = " 9 "   n i l l a b l e = " t r u e "   m a : d i s p l a y N a m e = " M e d i a S e r v i c e M e t a d a t a "   m a : h i d d e n = " t r u e "   m a : i n t e r n a l N a m e = " M e d i a S e r v i c e M e t a d a t a "   m a : r e a d O n l y = " t r u e " >  
 < x s d : s i m p l e T y p e >  
 < x s d : r e s t r i c t i o n   b a s e = " d m s : N o t e " / >  
 < / x s d : s i m p l e T y p e >  
 < / x s d : e l e m e n t >  
 < x s d : e l e m e n t   n a m e = " M e d i a S e r v i c e F a s t M e t a d a t a "   m a : i n d e x = " 1 0 "   n i l l a b l e = " t r u e "   m a : d i s p l a y N a m e = " M e d i a S e r v i c e F a s t M e t a d a t a "   m a : h i d d e n = " t r u e "   m a : i n t e r n a l N a m e = " M e d i a S e r v i c e F a s t M e t a d a t a "   m a : r e a d O n l y = " t r u e " >  
 < x s d : s i m p l e T y p e >  
 < x s d : r e s t r i c t i o n   b a s e = " d m s : N o t e " / >  
 < / x s d : s i m p l e T y p e >  
 < / x s d : e l e m e n t >  
 < x s d : e l e m e n t   n a m e = " M e d i a S e r v i c e D a t e T a k e n "   m a : i n d e x = " 1 1 "   n i l l a b l e = " t r u e "   m a : d i s p l a y N a m e = " M e d i a S e r v i c e D a t e T a k e n "   m a : h i d d e n = " t r u e "   m a : i n t e r n a l N a m e = " M e d i a S e r v i c e D a t e T a k e n "   m a : r e a d O n l y = " t r u e " >  
 < x s d : s i m p l e T y p e >  
 < x s d : r e s t r i c t i o n   b a s e = " d m s : T e x t " / >  
 < / x s d : s i m p l e T y p e >  
 < / x s d : e l e m e n t >  
 < x s d : e l e m e n t   n a m e = " M e d i a L e n g t h I n S e c o n d s "   m a : i n d e x = " 1 2 "   n i l l a b l e = " t r u e "   m a : d i s p l a y N a m e = " M e d i a L e n g t h I n S e c o n d s "   m a : h i d d e n = " t r u e "   m a : i n t e r n a l N a m e = " M e d i a L e n g t h I n S e c o n d s "   m a : r e a d O n l y = " t r u e " >  
 < x s d : s i m p l e T y p e >  
 < x s d : r e s t r i c t i o n   b a s e = " d m s : U n k n o w n " / > 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O C R "   m a : i n d e x = " 2 0 "   n i l l a b l e = " t r u e "   m a : d i s p l a y N a m e = " E x t r a c t e d   T e x t "   m a : i n t e r n a l N a m e = " M e d i a S e r v i c e O C R "   m a : r e a d O n l y = " t r u e " >  
 < x s d : s i m p l e T y p e >  
 < x s d : r e s t r i c t i o n   b a s e = " d m s : N o t e " >  
 < x s d : m a x L e n g t h   v a l u e = " 2 5 5 " / >  
 < / x s d : r e s t r i c t i o n >  
 < / x s d : s i m p l e T y p e >  
 < / x s d : e l e m e n t >  
 < x s d : e l e m e n t   n a m e = " M e d i a S e r v i c e G e n e r a t i o n T i m e "   m a : i n d e x = " 2 1 "   n i l l a b l e = " t r u e "   m a : d i s p l a y N a m e = " M e d i a S e r v i c e G e n e r a t i o n T i m e "   m a : h i d d e n = " t r u e "   m a : i n t e r n a l N a m e = " M e d i a S e r v i c e G e n e r a t i o n T i m e "   m a : r e a d O n l y = " t r u e " >  
 < x s d : s i m p l e T y p e >  
 < x s d : r e s t r i c t i o n   b a s e = " d m s : T e x t " / >  
 < / x s d : s i m p l e T y p e >  
 < / x s d : e l e m e n t >  
 < x s d : e l e m e n t   n a m e = " M e d i a S e r v i c e E v e n t H a s h C o d e "   m a : i n d e x = " 2 2 "   n i l l a b l e = " t r u e "   m a : d i s p l a y N a m e = " M e d i a S e r v i c e E v e n t H a s h C o d e "   m a : h i d d e n = " t r u e "   m a : i n t e r n a l N a m e = " M e d i a S e r v i c e E v e n t H a s h C o d e "   m a : r e a d O n l y = " t r u e " >  
 < x s d : s i m p l e T y p e >  
 < x s d : r e s t r i c t i o n   b a s e = " d m s : T e x t " / >  
 < / x s d : s i m p l e T y p e >  
 < / x s d : e l e m e n t >  
 < / x s d : s c h e m a >  
 < x s d : s c h e m a   t a r g e t N a m e s p a c e = " 9 7 9 3 4 b 4 b - e b a 6 - 4 8 6 d - b f c 1 - 4 b 8 e 3 f e 3 9 0 9 2 " 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3 " 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4 "   n i l l a b l e = " t r u e "   m a : d i s p l a y N a m e = " S h a r e d   W i t h   D e t a i l s "   m a : i n t e r n a l N a m e = " S h a r e d W i t h D e t a i l s "   m a : r e a d O n l y = " t r u e " >  
 < x s d : s i m p l e T y p e >  
 < x s d : r e s t r i c t i o n   b a s e = " d m s : N o t e " >  
 < x s d : m a x L e n g t h   v a l u e = " 2 5 5 " / >  
 < / x s d : r e s t r i c t i o n >  
 < / x s d : s i m p l e T y p e >  
 < / x s d : e l e m e n t >  
 < x s d : e l e m e n t   n a m e = " T a x C a t c h A l l "   m a : i n d e x = " 1 9 "   n i l l a b l e = " t r u e "   m a : d i s p l a y N a m e = " T a x o n o m y   C a t c h   A l l   C o l u m n "   m a : h i d d e n = " t r u e "   m a : l i s t = " { a 8 8 5 a a 0 b - 3 3 4 b - 4 8 3 f - 9 1 2 5 - 6 4 0 9 c 6 3 3 5 a 4 b } "   m a : i n t e r n a l N a m e = " T a x C a t c h A l l "   m a : s h o w F i e l d = " C a t c h A l l D a t a "   m a : w e b = " 9 7 9 3 4 b 4 b - e b a 6 - 4 8 6 d - b f c 1 - 4 b 8 e 3 f e 3 9 0 9 2 " > 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17.xml><?xml version="1.0" encoding="utf-8"?>
<ds:datastoreItem xmlns:ds="http://schemas.openxmlformats.org/officeDocument/2006/customXml" ds:itemID="{3AC112FE-6016-4A59-9180-51D1212A6388}">
  <ds:schemaRefs/>
</ds:datastoreItem>
</file>

<file path=customXml/itemProps118.xml><?xml version="1.0" encoding="utf-8"?>
<ds:datastoreItem xmlns:ds="http://schemas.openxmlformats.org/officeDocument/2006/customXml" ds:itemID="{490515D8-4046-41BC-876C-C8ED035290B1}">
  <ds:schemaRefs/>
</ds:datastoreItem>
</file>

<file path=customXml/itemProps119.xml><?xml version="1.0" encoding="utf-8"?>
<ds:datastoreItem xmlns:ds="http://schemas.openxmlformats.org/officeDocument/2006/customXml" ds:itemID="{48B0BCDA-4315-4C3F-9E2E-60AF2B943547}">
  <ds:schemaRefs/>
</ds:datastoreItem>
</file>

<file path=docProps/app.xml><?xml version="1.0" encoding="utf-8"?>
<Properties xmlns="http://schemas.openxmlformats.org/officeDocument/2006/extended-properties" xmlns:vt="http://schemas.openxmlformats.org/officeDocument/2006/docPropsVTypes">
  <Template>秋叶-定制设计-空白模板</Template>
  <TotalTime>0</TotalTime>
  <Words>9229</Words>
  <Application>WPS 演示</Application>
  <PresentationFormat>宽屏</PresentationFormat>
  <Paragraphs>399</Paragraphs>
  <Slides>38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38</vt:i4>
      </vt:variant>
    </vt:vector>
  </HeadingPairs>
  <TitlesOfParts>
    <vt:vector size="58" baseType="lpstr">
      <vt:lpstr>Arial</vt:lpstr>
      <vt:lpstr>宋体</vt:lpstr>
      <vt:lpstr>Wingdings</vt:lpstr>
      <vt:lpstr>微软雅黑</vt:lpstr>
      <vt:lpstr>经典综艺体简</vt:lpstr>
      <vt:lpstr>阿里巴巴普惠体 B</vt:lpstr>
      <vt:lpstr>OPPOSans B</vt:lpstr>
      <vt:lpstr>OPPOSans R</vt:lpstr>
      <vt:lpstr>OPPOSans H</vt:lpstr>
      <vt:lpstr>微软雅黑 Light</vt:lpstr>
      <vt:lpstr>Arial Unicode MS</vt:lpstr>
      <vt:lpstr>Calibri</vt:lpstr>
      <vt:lpstr>Calibri Light</vt:lpstr>
      <vt:lpstr>Lato Medium</vt:lpstr>
      <vt:lpstr>Lato</vt:lpstr>
      <vt:lpstr>Open Sans</vt:lpstr>
      <vt:lpstr>Segoe Print</vt:lpstr>
      <vt:lpstr>汉仪全唐诗简</vt:lpstr>
      <vt:lpstr>Arial Black</vt:lpstr>
      <vt:lpstr>OfficePLUS 主题</vt:lpstr>
      <vt:lpstr>PowerPoint 演示文稿</vt:lpstr>
      <vt:lpstr>PowerPoint 演示文稿</vt:lpstr>
      <vt:lpstr>Introduce</vt:lpstr>
      <vt:lpstr>PowerPoint 演示文稿</vt:lpstr>
      <vt:lpstr>03 When is it suitable to use Vulcan.js?</vt:lpstr>
      <vt:lpstr>04 Disadvantages of using Vulcan.js</vt:lpstr>
      <vt:lpstr>PowerPoint 演示文稿</vt:lpstr>
      <vt:lpstr>How to install vulcan.js?</vt:lpstr>
      <vt:lpstr>2.Install some modules</vt:lpstr>
      <vt:lpstr>3.Install nvm</vt:lpstr>
      <vt:lpstr>4.Install Meteor (Important!)</vt:lpstr>
      <vt:lpstr>5.What is  Meteor ?</vt:lpstr>
      <vt:lpstr>6.Create a project</vt:lpstr>
      <vt:lpstr>7.Mian functions</vt:lpstr>
      <vt:lpstr>8.Mian functions</vt:lpstr>
      <vt:lpstr>9.Mian functions</vt:lpstr>
      <vt:lpstr>10.Mian functions</vt:lpstr>
      <vt:lpstr>11.Mian functions</vt:lpstr>
      <vt:lpstr>12.Mian functions</vt:lpstr>
      <vt:lpstr>PowerPoint 演示文稿</vt:lpstr>
      <vt:lpstr>PowerPoint 演示文稿</vt:lpstr>
      <vt:lpstr>Install vulcan-next</vt:lpstr>
      <vt:lpstr>Configure Yarn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Next, let's talk about the connection between vulcan and the cloud. There are several features respectively as follows:</vt:lpstr>
      <vt:lpstr>For example</vt:lpstr>
      <vt:lpstr>Tell me more.</vt:lpstr>
      <vt:lpstr>Comparisons</vt:lpstr>
      <vt:lpstr>Performance comparison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WPS_1602414210</cp:lastModifiedBy>
  <cp:revision>23</cp:revision>
  <dcterms:created xsi:type="dcterms:W3CDTF">2022-12-07T09:51:00Z</dcterms:created>
  <dcterms:modified xsi:type="dcterms:W3CDTF">2023-10-30T20:48:52Z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0x010100D1443A8EF62DE444B1FF07917E22EF72</vt:lpwstr>
  </property>
  <property fmtid="{D5CDD505-2E9C-101B-9397-08002B2CF9AE}" pid="3" name="MediaServiceImageTags">
    <vt:lpwstr/>
  </property>
  <property fmtid="{D5CDD505-2E9C-101B-9397-08002B2CF9AE}" pid="4" name="ICV">
    <vt:lpwstr>A33E3DF02FF64DECAFE04DEBFC37FB54_13</vt:lpwstr>
  </property>
  <property fmtid="{D5CDD505-2E9C-101B-9397-08002B2CF9AE}" pid="5" name="KSOProductBuildVer">
    <vt:lpwstr>2052-11.1.0.15319</vt:lpwstr>
  </property>
</Properties>
</file>